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ccb9cf62eb48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a157c9cd7d43b6"/>
  </p:sldMasterIdLst>
  <p:sldIdLst>
    <p:sldId xmlns:r="http://schemas.openxmlformats.org/officeDocument/2006/relationships" id="256" r:id="R7cfed0dcf3e844c6"/>
    <p:sldId xmlns:r="http://schemas.openxmlformats.org/officeDocument/2006/relationships" id="257" r:id="R1b5340672e8f4942"/>
    <p:sldId xmlns:r="http://schemas.openxmlformats.org/officeDocument/2006/relationships" id="258" r:id="R732c9afa9bbf4bd2"/>
    <p:sldId xmlns:r="http://schemas.openxmlformats.org/officeDocument/2006/relationships" id="259" r:id="Re1443421509e460f"/>
    <p:sldId xmlns:r="http://schemas.openxmlformats.org/officeDocument/2006/relationships" id="260" r:id="R9bf935c414344fee"/>
    <p:sldId xmlns:r="http://schemas.openxmlformats.org/officeDocument/2006/relationships" id="261" r:id="Ra2b669eed7674eea"/>
    <p:sldId xmlns:r="http://schemas.openxmlformats.org/officeDocument/2006/relationships" id="262" r:id="Rdc6b931b961945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a157c9cd7d43b6" /><Relationship Type="http://schemas.openxmlformats.org/officeDocument/2006/relationships/slide" Target="/ppt/slides/slide1.xml" Id="R7cfed0dcf3e844c6" /><Relationship Type="http://schemas.openxmlformats.org/officeDocument/2006/relationships/slide" Target="/ppt/slides/slide2.xml" Id="R1b5340672e8f4942" /><Relationship Type="http://schemas.openxmlformats.org/officeDocument/2006/relationships/slide" Target="/ppt/slides/slide3.xml" Id="R732c9afa9bbf4bd2" /><Relationship Type="http://schemas.openxmlformats.org/officeDocument/2006/relationships/slide" Target="/ppt/slides/slide4.xml" Id="Re1443421509e460f" /><Relationship Type="http://schemas.openxmlformats.org/officeDocument/2006/relationships/slide" Target="/ppt/slides/slide5.xml" Id="R9bf935c414344fee" /><Relationship Type="http://schemas.openxmlformats.org/officeDocument/2006/relationships/slide" Target="/ppt/slides/slide6.xml" Id="Ra2b669eed7674eea" /><Relationship Type="http://schemas.openxmlformats.org/officeDocument/2006/relationships/slide" Target="/ppt/slides/slide7.xml" Id="Rdc6b931b961945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9c47363d64d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47dc679b34e93" /><Relationship Type="http://schemas.openxmlformats.org/officeDocument/2006/relationships/theme" Target="/ppt/slideMasters/theme/theme1.xml" Id="R25e88a5cd5f84b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347dc679b34e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1506c289642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0799053bf4c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11581d8a344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1c5ae5aeb4d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30a92db3c42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9f8ef0fd849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9b2b25cf644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SIGRUNAS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SIGRUNAS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SIGRUNAS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SIGRUNAS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SIGRUNAS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SIGRUNAS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649 018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SIGRUNAS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STENEBRÅTEN RASMUS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SIGRUNAS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Vibes gate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929 240 111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SIGRUNAS AS</a:t>
            </a:r>
          </a:p>
        </p:txBody>
      </p:sp>
    </p:spTree>
  </p:cSld>
  <p:clrMapOvr>
    <a:masterClrMapping xmlns:a="http://schemas.openxmlformats.org/drawingml/2006/main"/>
  </p:clrMapOvr>
</p:sld>
</file>