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d05d8d97e942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e919793e34f62"/>
  </p:sldMasterIdLst>
  <p:sldIdLst>
    <p:sldId xmlns:r="http://schemas.openxmlformats.org/officeDocument/2006/relationships" id="256" r:id="R03117c76588847d1"/>
    <p:sldId xmlns:r="http://schemas.openxmlformats.org/officeDocument/2006/relationships" id="257" r:id="R15993b4aab524fbf"/>
    <p:sldId xmlns:r="http://schemas.openxmlformats.org/officeDocument/2006/relationships" id="258" r:id="Ra7d4000e62684831"/>
    <p:sldId xmlns:r="http://schemas.openxmlformats.org/officeDocument/2006/relationships" id="259" r:id="R1379f89ed5d5446d"/>
    <p:sldId xmlns:r="http://schemas.openxmlformats.org/officeDocument/2006/relationships" id="260" r:id="R85e3ca6fc6224657"/>
    <p:sldId xmlns:r="http://schemas.openxmlformats.org/officeDocument/2006/relationships" id="261" r:id="R2036f53e2b4749ae"/>
    <p:sldId xmlns:r="http://schemas.openxmlformats.org/officeDocument/2006/relationships" id="262" r:id="Ra5814e2a7595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e919793e34f62" /><Relationship Type="http://schemas.openxmlformats.org/officeDocument/2006/relationships/slide" Target="/ppt/slides/slide1.xml" Id="R03117c76588847d1" /><Relationship Type="http://schemas.openxmlformats.org/officeDocument/2006/relationships/slide" Target="/ppt/slides/slide2.xml" Id="R15993b4aab524fbf" /><Relationship Type="http://schemas.openxmlformats.org/officeDocument/2006/relationships/slide" Target="/ppt/slides/slide3.xml" Id="Ra7d4000e62684831" /><Relationship Type="http://schemas.openxmlformats.org/officeDocument/2006/relationships/slide" Target="/ppt/slides/slide4.xml" Id="R1379f89ed5d5446d" /><Relationship Type="http://schemas.openxmlformats.org/officeDocument/2006/relationships/slide" Target="/ppt/slides/slide5.xml" Id="R85e3ca6fc6224657" /><Relationship Type="http://schemas.openxmlformats.org/officeDocument/2006/relationships/slide" Target="/ppt/slides/slide6.xml" Id="R2036f53e2b4749ae" /><Relationship Type="http://schemas.openxmlformats.org/officeDocument/2006/relationships/slide" Target="/ppt/slides/slide7.xml" Id="Ra5814e2a7595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c32fc139846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59fcd205540e1" /><Relationship Type="http://schemas.openxmlformats.org/officeDocument/2006/relationships/theme" Target="/ppt/slideMasters/theme/theme1.xml" Id="R710d80bd0e5f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159fcd205540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8ddb4e9e04d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c1c6517a8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c3f10927e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68fe0b81b4c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f60f84047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345a4ed7045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eae429a8945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NALPATAD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5 296 770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5 306 892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46,8 %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ANTON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ULSNES SVEIN KRISTIAN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 JONAS PEDERSEN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KAUR GAGAN DEEP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929 243 285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