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185250e57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9a8d20dfc84def"/>
  </p:sldMasterIdLst>
  <p:sldIdLst>
    <p:sldId xmlns:r="http://schemas.openxmlformats.org/officeDocument/2006/relationships" id="256" r:id="R3d878d3724a242e6"/>
    <p:sldId xmlns:r="http://schemas.openxmlformats.org/officeDocument/2006/relationships" id="257" r:id="R85089e966bec40a5"/>
    <p:sldId xmlns:r="http://schemas.openxmlformats.org/officeDocument/2006/relationships" id="258" r:id="R951d3712e4ca4224"/>
    <p:sldId xmlns:r="http://schemas.openxmlformats.org/officeDocument/2006/relationships" id="259" r:id="R34537f5713fe4e2e"/>
    <p:sldId xmlns:r="http://schemas.openxmlformats.org/officeDocument/2006/relationships" id="260" r:id="Rc156d6b87698408a"/>
    <p:sldId xmlns:r="http://schemas.openxmlformats.org/officeDocument/2006/relationships" id="261" r:id="R2a8254715fdd4e2d"/>
    <p:sldId xmlns:r="http://schemas.openxmlformats.org/officeDocument/2006/relationships" id="262" r:id="Ra37e64458b5f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a8d20dfc84def" /><Relationship Type="http://schemas.openxmlformats.org/officeDocument/2006/relationships/slide" Target="/ppt/slides/slide1.xml" Id="R3d878d3724a242e6" /><Relationship Type="http://schemas.openxmlformats.org/officeDocument/2006/relationships/slide" Target="/ppt/slides/slide2.xml" Id="R85089e966bec40a5" /><Relationship Type="http://schemas.openxmlformats.org/officeDocument/2006/relationships/slide" Target="/ppt/slides/slide3.xml" Id="R951d3712e4ca4224" /><Relationship Type="http://schemas.openxmlformats.org/officeDocument/2006/relationships/slide" Target="/ppt/slides/slide4.xml" Id="R34537f5713fe4e2e" /><Relationship Type="http://schemas.openxmlformats.org/officeDocument/2006/relationships/slide" Target="/ppt/slides/slide5.xml" Id="Rc156d6b87698408a" /><Relationship Type="http://schemas.openxmlformats.org/officeDocument/2006/relationships/slide" Target="/ppt/slides/slide6.xml" Id="R2a8254715fdd4e2d" /><Relationship Type="http://schemas.openxmlformats.org/officeDocument/2006/relationships/slide" Target="/ppt/slides/slide7.xml" Id="Ra37e64458b5f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4e03233b5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728694f94c76" /><Relationship Type="http://schemas.openxmlformats.org/officeDocument/2006/relationships/theme" Target="/ppt/slideMasters/theme/theme1.xml" Id="R64869dcb638b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3728694f9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98960fd08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63fb8dca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3d79a312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13d5cabe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4ca11f17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5045f754a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2e3edc87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 BUEKLEV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 BUEKLEV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BUEKLEV OLE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Norddalsheia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4641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 BUEKLEV AS</a:t>
            </a:r>
          </a:p>
        </p:txBody>
      </p:sp>
    </p:spTree>
  </p:cSld>
  <p:clrMapOvr>
    <a:masterClrMapping xmlns:a="http://schemas.openxmlformats.org/drawingml/2006/main"/>
  </p:clrMapOvr>
</p:sld>
</file>