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9b7c555f424e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2447c85f6a4469"/>
  </p:sldMasterIdLst>
  <p:sldIdLst>
    <p:sldId xmlns:r="http://schemas.openxmlformats.org/officeDocument/2006/relationships" id="256" r:id="R71244492f5554fae"/>
    <p:sldId xmlns:r="http://schemas.openxmlformats.org/officeDocument/2006/relationships" id="257" r:id="R30ba41a120534737"/>
    <p:sldId xmlns:r="http://schemas.openxmlformats.org/officeDocument/2006/relationships" id="258" r:id="Ra3d26b918cea4505"/>
    <p:sldId xmlns:r="http://schemas.openxmlformats.org/officeDocument/2006/relationships" id="259" r:id="R386ec11cd308424e"/>
    <p:sldId xmlns:r="http://schemas.openxmlformats.org/officeDocument/2006/relationships" id="260" r:id="R97ecd553ee9c4e89"/>
    <p:sldId xmlns:r="http://schemas.openxmlformats.org/officeDocument/2006/relationships" id="261" r:id="Ra0726db113b84c59"/>
    <p:sldId xmlns:r="http://schemas.openxmlformats.org/officeDocument/2006/relationships" id="262" r:id="R7c48f0e2ba28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447c85f6a4469" /><Relationship Type="http://schemas.openxmlformats.org/officeDocument/2006/relationships/slide" Target="/ppt/slides/slide1.xml" Id="R71244492f5554fae" /><Relationship Type="http://schemas.openxmlformats.org/officeDocument/2006/relationships/slide" Target="/ppt/slides/slide2.xml" Id="R30ba41a120534737" /><Relationship Type="http://schemas.openxmlformats.org/officeDocument/2006/relationships/slide" Target="/ppt/slides/slide3.xml" Id="Ra3d26b918cea4505" /><Relationship Type="http://schemas.openxmlformats.org/officeDocument/2006/relationships/slide" Target="/ppt/slides/slide4.xml" Id="R386ec11cd308424e" /><Relationship Type="http://schemas.openxmlformats.org/officeDocument/2006/relationships/slide" Target="/ppt/slides/slide5.xml" Id="R97ecd553ee9c4e89" /><Relationship Type="http://schemas.openxmlformats.org/officeDocument/2006/relationships/slide" Target="/ppt/slides/slide6.xml" Id="Ra0726db113b84c59" /><Relationship Type="http://schemas.openxmlformats.org/officeDocument/2006/relationships/slide" Target="/ppt/slides/slide7.xml" Id="R7c48f0e2ba28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50511d2d14b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0c7c35e0145ad" /><Relationship Type="http://schemas.openxmlformats.org/officeDocument/2006/relationships/theme" Target="/ppt/slideMasters/theme/theme1.xml" Id="Rb5110e0a5cb5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80c7c35e0145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b4636036e42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63a77b24a4d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938612de649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d6fb4c1f143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c83266caf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2e96b59084f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fc369213644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HERMANN JOHANSEN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 JOHANSEN HOLDING AS ble etablert [år] og holder til i Soknedal.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1 240 300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OLE HERMANN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JOHANSEN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Hermann Johansen, Fagerliveien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7288 Soknedal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929 249 410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JOHANSEN HOLDING AS</a:t>
            </a:r>
          </a:p>
        </p:txBody>
      </p:sp>
    </p:spTree>
  </p:cSld>
  <p:clrMapOvr>
    <a:masterClrMapping xmlns:a="http://schemas.openxmlformats.org/drawingml/2006/main"/>
  </p:clrMapOvr>
</p:sld>
</file>