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269605525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5572d2b354448"/>
  </p:sldMasterIdLst>
  <p:sldIdLst>
    <p:sldId xmlns:r="http://schemas.openxmlformats.org/officeDocument/2006/relationships" id="256" r:id="R6591744b1c094f37"/>
    <p:sldId xmlns:r="http://schemas.openxmlformats.org/officeDocument/2006/relationships" id="257" r:id="Rf9e605a9a6444786"/>
    <p:sldId xmlns:r="http://schemas.openxmlformats.org/officeDocument/2006/relationships" id="258" r:id="R1ff503b7c33c4455"/>
    <p:sldId xmlns:r="http://schemas.openxmlformats.org/officeDocument/2006/relationships" id="259" r:id="R18047d5a460f4170"/>
    <p:sldId xmlns:r="http://schemas.openxmlformats.org/officeDocument/2006/relationships" id="260" r:id="Rca5c3b251da14de2"/>
    <p:sldId xmlns:r="http://schemas.openxmlformats.org/officeDocument/2006/relationships" id="261" r:id="R54b6227cca0344a6"/>
    <p:sldId xmlns:r="http://schemas.openxmlformats.org/officeDocument/2006/relationships" id="262" r:id="R5936c8f63b8c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5572d2b354448" /><Relationship Type="http://schemas.openxmlformats.org/officeDocument/2006/relationships/slide" Target="/ppt/slides/slide1.xml" Id="R6591744b1c094f37" /><Relationship Type="http://schemas.openxmlformats.org/officeDocument/2006/relationships/slide" Target="/ppt/slides/slide2.xml" Id="Rf9e605a9a6444786" /><Relationship Type="http://schemas.openxmlformats.org/officeDocument/2006/relationships/slide" Target="/ppt/slides/slide3.xml" Id="R1ff503b7c33c4455" /><Relationship Type="http://schemas.openxmlformats.org/officeDocument/2006/relationships/slide" Target="/ppt/slides/slide4.xml" Id="R18047d5a460f4170" /><Relationship Type="http://schemas.openxmlformats.org/officeDocument/2006/relationships/slide" Target="/ppt/slides/slide5.xml" Id="Rca5c3b251da14de2" /><Relationship Type="http://schemas.openxmlformats.org/officeDocument/2006/relationships/slide" Target="/ppt/slides/slide6.xml" Id="R54b6227cca0344a6" /><Relationship Type="http://schemas.openxmlformats.org/officeDocument/2006/relationships/slide" Target="/ppt/slides/slide7.xml" Id="R5936c8f63b8c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8a4ad83ca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bbd2afda4254" /><Relationship Type="http://schemas.openxmlformats.org/officeDocument/2006/relationships/theme" Target="/ppt/slideMasters/theme/theme1.xml" Id="Re865ac6a2716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0bbd2afda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1419c96b6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50603602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da8213614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ebafdbbb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99682eae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db86a8c83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3c4fb2379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TFA HOLDING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ASKLUND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BJERKSET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JOHANSEN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Asklund, Håvåsveien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929 249 429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TFA HOLDING AS</a:t>
            </a:r>
          </a:p>
        </p:txBody>
      </p:sp>
    </p:spTree>
  </p:cSld>
  <p:clrMapOvr>
    <a:masterClrMapping xmlns:a="http://schemas.openxmlformats.org/drawingml/2006/main"/>
  </p:clrMapOvr>
</p:sld>
</file>