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0f7f08792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81be7cbe54b77"/>
  </p:sldMasterIdLst>
  <p:sldIdLst>
    <p:sldId xmlns:r="http://schemas.openxmlformats.org/officeDocument/2006/relationships" id="256" r:id="R92ff0364f4a944e7"/>
    <p:sldId xmlns:r="http://schemas.openxmlformats.org/officeDocument/2006/relationships" id="257" r:id="Re778b267c4f04262"/>
    <p:sldId xmlns:r="http://schemas.openxmlformats.org/officeDocument/2006/relationships" id="258" r:id="R9cb3b7bf48ac4840"/>
    <p:sldId xmlns:r="http://schemas.openxmlformats.org/officeDocument/2006/relationships" id="259" r:id="Ra6ea1b14b4d94293"/>
    <p:sldId xmlns:r="http://schemas.openxmlformats.org/officeDocument/2006/relationships" id="260" r:id="R9b173e95ebd14317"/>
    <p:sldId xmlns:r="http://schemas.openxmlformats.org/officeDocument/2006/relationships" id="261" r:id="R235711d52d614e64"/>
    <p:sldId xmlns:r="http://schemas.openxmlformats.org/officeDocument/2006/relationships" id="262" r:id="R99bafc95e2ed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81be7cbe54b77" /><Relationship Type="http://schemas.openxmlformats.org/officeDocument/2006/relationships/slide" Target="/ppt/slides/slide1.xml" Id="R92ff0364f4a944e7" /><Relationship Type="http://schemas.openxmlformats.org/officeDocument/2006/relationships/slide" Target="/ppt/slides/slide2.xml" Id="Re778b267c4f04262" /><Relationship Type="http://schemas.openxmlformats.org/officeDocument/2006/relationships/slide" Target="/ppt/slides/slide3.xml" Id="R9cb3b7bf48ac4840" /><Relationship Type="http://schemas.openxmlformats.org/officeDocument/2006/relationships/slide" Target="/ppt/slides/slide4.xml" Id="Ra6ea1b14b4d94293" /><Relationship Type="http://schemas.openxmlformats.org/officeDocument/2006/relationships/slide" Target="/ppt/slides/slide5.xml" Id="R9b173e95ebd14317" /><Relationship Type="http://schemas.openxmlformats.org/officeDocument/2006/relationships/slide" Target="/ppt/slides/slide6.xml" Id="R235711d52d614e64" /><Relationship Type="http://schemas.openxmlformats.org/officeDocument/2006/relationships/slide" Target="/ppt/slides/slide7.xml" Id="R99bafc95e2ed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469b2d922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b4e2aebb4797" /><Relationship Type="http://schemas.openxmlformats.org/officeDocument/2006/relationships/theme" Target="/ppt/slideMasters/theme/theme1.xml" Id="R77bd32cec6da4c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ab4e2aebb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8aa3ee62b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6c31b993e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546eae7ca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60b6acf00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f33dcdbdf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c812cd034f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5a1a6ffc9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−2 841 740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2 322 413 689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2 361 870 025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929 253 833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