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8f217f30d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31cab1eeb4fc5"/>
  </p:sldMasterIdLst>
  <p:sldIdLst>
    <p:sldId xmlns:r="http://schemas.openxmlformats.org/officeDocument/2006/relationships" id="256" r:id="R5dd955795c7c46c6"/>
    <p:sldId xmlns:r="http://schemas.openxmlformats.org/officeDocument/2006/relationships" id="257" r:id="R5fc55f1e0d3a43af"/>
    <p:sldId xmlns:r="http://schemas.openxmlformats.org/officeDocument/2006/relationships" id="258" r:id="Rf42b45b38a2c49aa"/>
    <p:sldId xmlns:r="http://schemas.openxmlformats.org/officeDocument/2006/relationships" id="259" r:id="R3d1cadb4ad8b4f8a"/>
    <p:sldId xmlns:r="http://schemas.openxmlformats.org/officeDocument/2006/relationships" id="260" r:id="Rdfd9b00792734d05"/>
    <p:sldId xmlns:r="http://schemas.openxmlformats.org/officeDocument/2006/relationships" id="261" r:id="R3f190b86087c4398"/>
    <p:sldId xmlns:r="http://schemas.openxmlformats.org/officeDocument/2006/relationships" id="262" r:id="R06b35212484d42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31cab1eeb4fc5" /><Relationship Type="http://schemas.openxmlformats.org/officeDocument/2006/relationships/slide" Target="/ppt/slides/slide1.xml" Id="R5dd955795c7c46c6" /><Relationship Type="http://schemas.openxmlformats.org/officeDocument/2006/relationships/slide" Target="/ppt/slides/slide2.xml" Id="R5fc55f1e0d3a43af" /><Relationship Type="http://schemas.openxmlformats.org/officeDocument/2006/relationships/slide" Target="/ppt/slides/slide3.xml" Id="Rf42b45b38a2c49aa" /><Relationship Type="http://schemas.openxmlformats.org/officeDocument/2006/relationships/slide" Target="/ppt/slides/slide4.xml" Id="R3d1cadb4ad8b4f8a" /><Relationship Type="http://schemas.openxmlformats.org/officeDocument/2006/relationships/slide" Target="/ppt/slides/slide5.xml" Id="Rdfd9b00792734d05" /><Relationship Type="http://schemas.openxmlformats.org/officeDocument/2006/relationships/slide" Target="/ppt/slides/slide6.xml" Id="R3f190b86087c4398" /><Relationship Type="http://schemas.openxmlformats.org/officeDocument/2006/relationships/slide" Target="/ppt/slides/slide7.xml" Id="R06b35212484d42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679c7bedb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9c7cc51864ce5" /><Relationship Type="http://schemas.openxmlformats.org/officeDocument/2006/relationships/theme" Target="/ppt/slideMasters/theme/theme1.xml" Id="Re7b102b7b652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9c7cc5186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1b3297db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a1014caf7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7f97f8c2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d5228522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666a1f9b8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fd97e2e6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ba2db9547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ØMF INVEST EVENSEN &amp; EVENSEN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ØMF INVEST EVENSEN &amp; EVENSEN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103 929 153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Ø.M. FJELD AS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TILLER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STOKKEBEK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SMEK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ARNE ODDGEIR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EIMARO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929 255 542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INVEST EVENSEN &amp; EVENSEN AS</a:t>
            </a:r>
          </a:p>
        </p:txBody>
      </p:sp>
    </p:spTree>
  </p:cSld>
  <p:clrMapOvr>
    <a:masterClrMapping xmlns:a="http://schemas.openxmlformats.org/drawingml/2006/main"/>
  </p:clrMapOvr>
</p:sld>
</file>