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696b2665d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f083394404987"/>
  </p:sldMasterIdLst>
  <p:sldIdLst>
    <p:sldId xmlns:r="http://schemas.openxmlformats.org/officeDocument/2006/relationships" id="256" r:id="Rdb8e9094a90748b5"/>
    <p:sldId xmlns:r="http://schemas.openxmlformats.org/officeDocument/2006/relationships" id="257" r:id="R6357639064054f2f"/>
    <p:sldId xmlns:r="http://schemas.openxmlformats.org/officeDocument/2006/relationships" id="258" r:id="R0edf89a3c5a8428f"/>
    <p:sldId xmlns:r="http://schemas.openxmlformats.org/officeDocument/2006/relationships" id="259" r:id="R94096dcced414b82"/>
    <p:sldId xmlns:r="http://schemas.openxmlformats.org/officeDocument/2006/relationships" id="260" r:id="R1c3ebd4edfbe43fe"/>
    <p:sldId xmlns:r="http://schemas.openxmlformats.org/officeDocument/2006/relationships" id="261" r:id="R3210d82af2394b02"/>
    <p:sldId xmlns:r="http://schemas.openxmlformats.org/officeDocument/2006/relationships" id="262" r:id="R1a4b0b462cdc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f083394404987" /><Relationship Type="http://schemas.openxmlformats.org/officeDocument/2006/relationships/slide" Target="/ppt/slides/slide1.xml" Id="Rdb8e9094a90748b5" /><Relationship Type="http://schemas.openxmlformats.org/officeDocument/2006/relationships/slide" Target="/ppt/slides/slide2.xml" Id="R6357639064054f2f" /><Relationship Type="http://schemas.openxmlformats.org/officeDocument/2006/relationships/slide" Target="/ppt/slides/slide3.xml" Id="R0edf89a3c5a8428f" /><Relationship Type="http://schemas.openxmlformats.org/officeDocument/2006/relationships/slide" Target="/ppt/slides/slide4.xml" Id="R94096dcced414b82" /><Relationship Type="http://schemas.openxmlformats.org/officeDocument/2006/relationships/slide" Target="/ppt/slides/slide5.xml" Id="R1c3ebd4edfbe43fe" /><Relationship Type="http://schemas.openxmlformats.org/officeDocument/2006/relationships/slide" Target="/ppt/slides/slide6.xml" Id="R3210d82af2394b02" /><Relationship Type="http://schemas.openxmlformats.org/officeDocument/2006/relationships/slide" Target="/ppt/slides/slide7.xml" Id="R1a4b0b462cdc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b8f49277f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01ec40714e39" /><Relationship Type="http://schemas.openxmlformats.org/officeDocument/2006/relationships/theme" Target="/ppt/slideMasters/theme/theme1.xml" Id="Rc0d5d5e2d670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a01ec4071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1db6f0d94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01bc7c05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13deaa4a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8f3ca6ea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7058f4538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06ca3860d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de1f4587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 BYGGTEAM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 BYGGTEAM AS ble etablert [år] og holder til i Ilseng.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1 031 196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SZCZEPANIK DAWID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2344 Ilseng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929 256 514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BYGGTEAM AS</a:t>
            </a:r>
          </a:p>
        </p:txBody>
      </p:sp>
    </p:spTree>
  </p:cSld>
  <p:clrMapOvr>
    <a:masterClrMapping xmlns:a="http://schemas.openxmlformats.org/drawingml/2006/main"/>
  </p:clrMapOvr>
</p:sld>
</file>