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062b0cdd0641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a0afa3e03f4bde"/>
  </p:sldMasterIdLst>
  <p:sldIdLst>
    <p:sldId xmlns:r="http://schemas.openxmlformats.org/officeDocument/2006/relationships" id="256" r:id="Rac8315cbef7d4cb0"/>
    <p:sldId xmlns:r="http://schemas.openxmlformats.org/officeDocument/2006/relationships" id="257" r:id="R024015a3ec4a46f7"/>
    <p:sldId xmlns:r="http://schemas.openxmlformats.org/officeDocument/2006/relationships" id="258" r:id="Rc9f2ee712d6f43b4"/>
    <p:sldId xmlns:r="http://schemas.openxmlformats.org/officeDocument/2006/relationships" id="259" r:id="R983a8637e1c24cc7"/>
    <p:sldId xmlns:r="http://schemas.openxmlformats.org/officeDocument/2006/relationships" id="260" r:id="R37d6a6d8da874fcf"/>
    <p:sldId xmlns:r="http://schemas.openxmlformats.org/officeDocument/2006/relationships" id="261" r:id="R1461dd7b14e14e17"/>
    <p:sldId xmlns:r="http://schemas.openxmlformats.org/officeDocument/2006/relationships" id="262" r:id="R35c0780d278249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a0afa3e03f4bde" /><Relationship Type="http://schemas.openxmlformats.org/officeDocument/2006/relationships/slide" Target="/ppt/slides/slide1.xml" Id="Rac8315cbef7d4cb0" /><Relationship Type="http://schemas.openxmlformats.org/officeDocument/2006/relationships/slide" Target="/ppt/slides/slide2.xml" Id="R024015a3ec4a46f7" /><Relationship Type="http://schemas.openxmlformats.org/officeDocument/2006/relationships/slide" Target="/ppt/slides/slide3.xml" Id="Rc9f2ee712d6f43b4" /><Relationship Type="http://schemas.openxmlformats.org/officeDocument/2006/relationships/slide" Target="/ppt/slides/slide4.xml" Id="R983a8637e1c24cc7" /><Relationship Type="http://schemas.openxmlformats.org/officeDocument/2006/relationships/slide" Target="/ppt/slides/slide5.xml" Id="R37d6a6d8da874fcf" /><Relationship Type="http://schemas.openxmlformats.org/officeDocument/2006/relationships/slide" Target="/ppt/slides/slide6.xml" Id="R1461dd7b14e14e17" /><Relationship Type="http://schemas.openxmlformats.org/officeDocument/2006/relationships/slide" Target="/ppt/slides/slide7.xml" Id="R35c0780d278249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061267021b45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ee37e3b85443d" /><Relationship Type="http://schemas.openxmlformats.org/officeDocument/2006/relationships/theme" Target="/ppt/slideMasters/theme/theme1.xml" Id="R558f2e1b5d3249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8ee37e3b8544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b6051bb344d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6ea32237143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1f038f4e841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a304d8c7641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76ca4146b47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224568cb14d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765a37e8d47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OPTIMAL BRANNSIKKERHET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OPTIMAL BRANNSIKKERHET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OPTIMAL BRANNSIKKERHET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OPTIMAL BRANNSIKKERHET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OPTIMAL BRANNSIKKERHET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OPTIMAL BRANNSIKKERHET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264 712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106 611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220 188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286 322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OPTIMAL BRANNSIKKERHET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SKAUEN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OPTIMAL BRANNSIKKERHET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Øvregate 143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929 261 879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OPTIMAL BRANNSIKKERHET AS</a:t>
            </a:r>
          </a:p>
        </p:txBody>
      </p:sp>
    </p:spTree>
  </p:cSld>
  <p:clrMapOvr>
    <a:masterClrMapping xmlns:a="http://schemas.openxmlformats.org/drawingml/2006/main"/>
  </p:clrMapOvr>
</p:sld>
</file>