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aa877825a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4f50903dc84926"/>
  </p:sldMasterIdLst>
  <p:sldIdLst>
    <p:sldId xmlns:r="http://schemas.openxmlformats.org/officeDocument/2006/relationships" id="256" r:id="R569417839cf74836"/>
    <p:sldId xmlns:r="http://schemas.openxmlformats.org/officeDocument/2006/relationships" id="257" r:id="Rd4d4a8f763a44f0a"/>
    <p:sldId xmlns:r="http://schemas.openxmlformats.org/officeDocument/2006/relationships" id="258" r:id="R48cff695ef9b4d05"/>
    <p:sldId xmlns:r="http://schemas.openxmlformats.org/officeDocument/2006/relationships" id="259" r:id="R9a8a4a390b184aa2"/>
    <p:sldId xmlns:r="http://schemas.openxmlformats.org/officeDocument/2006/relationships" id="260" r:id="Rdb892656533440e2"/>
    <p:sldId xmlns:r="http://schemas.openxmlformats.org/officeDocument/2006/relationships" id="261" r:id="Rb3164f7e20e345e8"/>
    <p:sldId xmlns:r="http://schemas.openxmlformats.org/officeDocument/2006/relationships" id="262" r:id="R20cd6cb6b607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f50903dc84926" /><Relationship Type="http://schemas.openxmlformats.org/officeDocument/2006/relationships/slide" Target="/ppt/slides/slide1.xml" Id="R569417839cf74836" /><Relationship Type="http://schemas.openxmlformats.org/officeDocument/2006/relationships/slide" Target="/ppt/slides/slide2.xml" Id="Rd4d4a8f763a44f0a" /><Relationship Type="http://schemas.openxmlformats.org/officeDocument/2006/relationships/slide" Target="/ppt/slides/slide3.xml" Id="R48cff695ef9b4d05" /><Relationship Type="http://schemas.openxmlformats.org/officeDocument/2006/relationships/slide" Target="/ppt/slides/slide4.xml" Id="R9a8a4a390b184aa2" /><Relationship Type="http://schemas.openxmlformats.org/officeDocument/2006/relationships/slide" Target="/ppt/slides/slide5.xml" Id="Rdb892656533440e2" /><Relationship Type="http://schemas.openxmlformats.org/officeDocument/2006/relationships/slide" Target="/ppt/slides/slide6.xml" Id="Rb3164f7e20e345e8" /><Relationship Type="http://schemas.openxmlformats.org/officeDocument/2006/relationships/slide" Target="/ppt/slides/slide7.xml" Id="R20cd6cb6b607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ab34b66db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a8215903945ea" /><Relationship Type="http://schemas.openxmlformats.org/officeDocument/2006/relationships/theme" Target="/ppt/slideMasters/theme/theme1.xml" Id="Red10485348d1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a82159039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6cf4e54d6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3cb943f10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9db62319c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694362bbf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e3a39e438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7207214ff4c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8b0074b6d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RØRSERVICE ØRSTA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RØRSERVICE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RØRSERVICE ØRSTA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RØRSERVICE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RØRSERVICE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RØRSERVICE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7 363 434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2 050 776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RØRSERVICE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SVEIN IVAR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GEIR EMIL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RØRSERVICE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Akslaplassen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929 262 670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RØRSERVICE ØRSTA AS</a:t>
            </a:r>
          </a:p>
        </p:txBody>
      </p:sp>
    </p:spTree>
  </p:cSld>
  <p:clrMapOvr>
    <a:masterClrMapping xmlns:a="http://schemas.openxmlformats.org/drawingml/2006/main"/>
  </p:clrMapOvr>
</p:sld>
</file>