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904c26baf54a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a8693ce8e9498d"/>
  </p:sldMasterIdLst>
  <p:sldIdLst>
    <p:sldId xmlns:r="http://schemas.openxmlformats.org/officeDocument/2006/relationships" id="256" r:id="Rcfea00c1b24848b5"/>
    <p:sldId xmlns:r="http://schemas.openxmlformats.org/officeDocument/2006/relationships" id="257" r:id="R3a7dbdc196124294"/>
    <p:sldId xmlns:r="http://schemas.openxmlformats.org/officeDocument/2006/relationships" id="258" r:id="R91d9a7a3df4c4299"/>
    <p:sldId xmlns:r="http://schemas.openxmlformats.org/officeDocument/2006/relationships" id="259" r:id="Rb43791724a834c45"/>
    <p:sldId xmlns:r="http://schemas.openxmlformats.org/officeDocument/2006/relationships" id="260" r:id="Rc41426c7273c4ddf"/>
    <p:sldId xmlns:r="http://schemas.openxmlformats.org/officeDocument/2006/relationships" id="261" r:id="R635ee3817ea84d9b"/>
    <p:sldId xmlns:r="http://schemas.openxmlformats.org/officeDocument/2006/relationships" id="262" r:id="R4ac6a961bcb64b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8693ce8e9498d" /><Relationship Type="http://schemas.openxmlformats.org/officeDocument/2006/relationships/slide" Target="/ppt/slides/slide1.xml" Id="Rcfea00c1b24848b5" /><Relationship Type="http://schemas.openxmlformats.org/officeDocument/2006/relationships/slide" Target="/ppt/slides/slide2.xml" Id="R3a7dbdc196124294" /><Relationship Type="http://schemas.openxmlformats.org/officeDocument/2006/relationships/slide" Target="/ppt/slides/slide3.xml" Id="R91d9a7a3df4c4299" /><Relationship Type="http://schemas.openxmlformats.org/officeDocument/2006/relationships/slide" Target="/ppt/slides/slide4.xml" Id="Rb43791724a834c45" /><Relationship Type="http://schemas.openxmlformats.org/officeDocument/2006/relationships/slide" Target="/ppt/slides/slide5.xml" Id="Rc41426c7273c4ddf" /><Relationship Type="http://schemas.openxmlformats.org/officeDocument/2006/relationships/slide" Target="/ppt/slides/slide6.xml" Id="R635ee3817ea84d9b" /><Relationship Type="http://schemas.openxmlformats.org/officeDocument/2006/relationships/slide" Target="/ppt/slides/slide7.xml" Id="R4ac6a961bcb64b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61f545bf14a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aba1626f04354" /><Relationship Type="http://schemas.openxmlformats.org/officeDocument/2006/relationships/theme" Target="/ppt/slideMasters/theme/theme1.xml" Id="Rc1a498f4767f43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baba1626f043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eeb3ead5748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fb63969f648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2c0b3bf6348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0d2c3173742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32e82452b49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4cc8433d14b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7d0a2e45249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E INVEST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E INVEST A/S ble etablert [år] og holder til i Rosendal.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1 304 963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664 419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10 568 720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15 672 557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28 768 731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5470 Rosendal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48 28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929 265 939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INVEST A/S</a:t>
            </a:r>
          </a:p>
        </p:txBody>
      </p:sp>
    </p:spTree>
  </p:cSld>
  <p:clrMapOvr>
    <a:masterClrMapping xmlns:a="http://schemas.openxmlformats.org/drawingml/2006/main"/>
  </p:clrMapOvr>
</p:sld>
</file>