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f84006ab524f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4c882fd29b4af9"/>
  </p:sldMasterIdLst>
  <p:sldIdLst>
    <p:sldId xmlns:r="http://schemas.openxmlformats.org/officeDocument/2006/relationships" id="256" r:id="R5718d8d322e549a8"/>
    <p:sldId xmlns:r="http://schemas.openxmlformats.org/officeDocument/2006/relationships" id="257" r:id="Rf359112fbd94486f"/>
    <p:sldId xmlns:r="http://schemas.openxmlformats.org/officeDocument/2006/relationships" id="258" r:id="Rd814f1ad3de44257"/>
    <p:sldId xmlns:r="http://schemas.openxmlformats.org/officeDocument/2006/relationships" id="259" r:id="R34fde2b161c9471f"/>
    <p:sldId xmlns:r="http://schemas.openxmlformats.org/officeDocument/2006/relationships" id="260" r:id="R9b485789083a478e"/>
    <p:sldId xmlns:r="http://schemas.openxmlformats.org/officeDocument/2006/relationships" id="261" r:id="R9624aacf29a345f7"/>
    <p:sldId xmlns:r="http://schemas.openxmlformats.org/officeDocument/2006/relationships" id="262" r:id="R361c4ed530544f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4c882fd29b4af9" /><Relationship Type="http://schemas.openxmlformats.org/officeDocument/2006/relationships/slide" Target="/ppt/slides/slide1.xml" Id="R5718d8d322e549a8" /><Relationship Type="http://schemas.openxmlformats.org/officeDocument/2006/relationships/slide" Target="/ppt/slides/slide2.xml" Id="Rf359112fbd94486f" /><Relationship Type="http://schemas.openxmlformats.org/officeDocument/2006/relationships/slide" Target="/ppt/slides/slide3.xml" Id="Rd814f1ad3de44257" /><Relationship Type="http://schemas.openxmlformats.org/officeDocument/2006/relationships/slide" Target="/ppt/slides/slide4.xml" Id="R34fde2b161c9471f" /><Relationship Type="http://schemas.openxmlformats.org/officeDocument/2006/relationships/slide" Target="/ppt/slides/slide5.xml" Id="R9b485789083a478e" /><Relationship Type="http://schemas.openxmlformats.org/officeDocument/2006/relationships/slide" Target="/ppt/slides/slide6.xml" Id="R9624aacf29a345f7" /><Relationship Type="http://schemas.openxmlformats.org/officeDocument/2006/relationships/slide" Target="/ppt/slides/slide7.xml" Id="R361c4ed530544f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5b7b9093ad41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581a582fd34ba8" /><Relationship Type="http://schemas.openxmlformats.org/officeDocument/2006/relationships/theme" Target="/ppt/slideMasters/theme/theme1.xml" Id="R1cb7af51b49e4d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581a582fd34b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43e8a0ad044d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3eaa90c8d4b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2c2e0e30941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73e44929643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6206d68cc543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eb829863e40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9e73722784e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DAX AS ble etablert [år] og holder til i Fetsund.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−61 740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520 222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2 195 345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DAX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MAASJØ SVARTNES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DAX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Seljestubben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1900 Fetsund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929 269 160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DAX AS</a:t>
            </a:r>
          </a:p>
        </p:txBody>
      </p:sp>
    </p:spTree>
  </p:cSld>
  <p:clrMapOvr>
    <a:masterClrMapping xmlns:a="http://schemas.openxmlformats.org/drawingml/2006/main"/>
  </p:clrMapOvr>
</p:sld>
</file>