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a0730944d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5bff431be842c6"/>
  </p:sldMasterIdLst>
  <p:sldIdLst>
    <p:sldId xmlns:r="http://schemas.openxmlformats.org/officeDocument/2006/relationships" id="256" r:id="R3f6e11e7a38044b2"/>
    <p:sldId xmlns:r="http://schemas.openxmlformats.org/officeDocument/2006/relationships" id="257" r:id="R0e477fdafc374ed2"/>
    <p:sldId xmlns:r="http://schemas.openxmlformats.org/officeDocument/2006/relationships" id="258" r:id="Rbe960ae32fa6464c"/>
    <p:sldId xmlns:r="http://schemas.openxmlformats.org/officeDocument/2006/relationships" id="259" r:id="Re3262d3441704955"/>
    <p:sldId xmlns:r="http://schemas.openxmlformats.org/officeDocument/2006/relationships" id="260" r:id="R40d283d026db40a6"/>
    <p:sldId xmlns:r="http://schemas.openxmlformats.org/officeDocument/2006/relationships" id="261" r:id="R78a67defd7094cf5"/>
    <p:sldId xmlns:r="http://schemas.openxmlformats.org/officeDocument/2006/relationships" id="262" r:id="Rc88b1b6a522e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bff431be842c6" /><Relationship Type="http://schemas.openxmlformats.org/officeDocument/2006/relationships/slide" Target="/ppt/slides/slide1.xml" Id="R3f6e11e7a38044b2" /><Relationship Type="http://schemas.openxmlformats.org/officeDocument/2006/relationships/slide" Target="/ppt/slides/slide2.xml" Id="R0e477fdafc374ed2" /><Relationship Type="http://schemas.openxmlformats.org/officeDocument/2006/relationships/slide" Target="/ppt/slides/slide3.xml" Id="Rbe960ae32fa6464c" /><Relationship Type="http://schemas.openxmlformats.org/officeDocument/2006/relationships/slide" Target="/ppt/slides/slide4.xml" Id="Re3262d3441704955" /><Relationship Type="http://schemas.openxmlformats.org/officeDocument/2006/relationships/slide" Target="/ppt/slides/slide5.xml" Id="R40d283d026db40a6" /><Relationship Type="http://schemas.openxmlformats.org/officeDocument/2006/relationships/slide" Target="/ppt/slides/slide6.xml" Id="R78a67defd7094cf5" /><Relationship Type="http://schemas.openxmlformats.org/officeDocument/2006/relationships/slide" Target="/ppt/slides/slide7.xml" Id="Rc88b1b6a522e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e584821c9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30d14848d4858" /><Relationship Type="http://schemas.openxmlformats.org/officeDocument/2006/relationships/theme" Target="/ppt/slideMasters/theme/theme1.xml" Id="Rc7c63e13857d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30d14848d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8d79bde38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29a5c6344d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9fecc7874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5d52cd2ef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ac6dcc05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9e84fd35c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0b23494b7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SETERLEGRENDA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929 269 837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