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254dc3047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f35cadd2a41b8"/>
  </p:sldMasterIdLst>
  <p:sldIdLst>
    <p:sldId xmlns:r="http://schemas.openxmlformats.org/officeDocument/2006/relationships" id="256" r:id="Ra797be0626a14d78"/>
    <p:sldId xmlns:r="http://schemas.openxmlformats.org/officeDocument/2006/relationships" id="257" r:id="R9bde5af96e9e46fe"/>
    <p:sldId xmlns:r="http://schemas.openxmlformats.org/officeDocument/2006/relationships" id="258" r:id="R03fe478318e84f43"/>
    <p:sldId xmlns:r="http://schemas.openxmlformats.org/officeDocument/2006/relationships" id="259" r:id="Rfba0ca83bb844e2d"/>
    <p:sldId xmlns:r="http://schemas.openxmlformats.org/officeDocument/2006/relationships" id="260" r:id="R85b6380c9d974db2"/>
    <p:sldId xmlns:r="http://schemas.openxmlformats.org/officeDocument/2006/relationships" id="261" r:id="Rd022a6b78d384c68"/>
    <p:sldId xmlns:r="http://schemas.openxmlformats.org/officeDocument/2006/relationships" id="262" r:id="R545d2599d75a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f35cadd2a41b8" /><Relationship Type="http://schemas.openxmlformats.org/officeDocument/2006/relationships/slide" Target="/ppt/slides/slide1.xml" Id="Ra797be0626a14d78" /><Relationship Type="http://schemas.openxmlformats.org/officeDocument/2006/relationships/slide" Target="/ppt/slides/slide2.xml" Id="R9bde5af96e9e46fe" /><Relationship Type="http://schemas.openxmlformats.org/officeDocument/2006/relationships/slide" Target="/ppt/slides/slide3.xml" Id="R03fe478318e84f43" /><Relationship Type="http://schemas.openxmlformats.org/officeDocument/2006/relationships/slide" Target="/ppt/slides/slide4.xml" Id="Rfba0ca83bb844e2d" /><Relationship Type="http://schemas.openxmlformats.org/officeDocument/2006/relationships/slide" Target="/ppt/slides/slide5.xml" Id="R85b6380c9d974db2" /><Relationship Type="http://schemas.openxmlformats.org/officeDocument/2006/relationships/slide" Target="/ppt/slides/slide6.xml" Id="Rd022a6b78d384c68" /><Relationship Type="http://schemas.openxmlformats.org/officeDocument/2006/relationships/slide" Target="/ppt/slides/slide7.xml" Id="R545d2599d75a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c57abf897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50f879abb4927" /><Relationship Type="http://schemas.openxmlformats.org/officeDocument/2006/relationships/theme" Target="/ppt/slideMasters/theme/theme1.xml" Id="Rc5b7260e7428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50f879abb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51870683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65cd93d7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d88a1b9b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e1f421ee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3efd9349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5ae8d87b47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e2661351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2 763 841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SIMEN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Huse, Skibakkvegen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