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b711c14ee449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da272315834fb0"/>
  </p:sldMasterIdLst>
  <p:sldIdLst>
    <p:sldId xmlns:r="http://schemas.openxmlformats.org/officeDocument/2006/relationships" id="256" r:id="R86bc02b06f80493f"/>
    <p:sldId xmlns:r="http://schemas.openxmlformats.org/officeDocument/2006/relationships" id="257" r:id="Red41be57b25a4868"/>
    <p:sldId xmlns:r="http://schemas.openxmlformats.org/officeDocument/2006/relationships" id="258" r:id="R2cbb09972f244096"/>
    <p:sldId xmlns:r="http://schemas.openxmlformats.org/officeDocument/2006/relationships" id="259" r:id="Rac24a24d708943a9"/>
    <p:sldId xmlns:r="http://schemas.openxmlformats.org/officeDocument/2006/relationships" id="260" r:id="Rd337f1b3b62247e5"/>
    <p:sldId xmlns:r="http://schemas.openxmlformats.org/officeDocument/2006/relationships" id="261" r:id="R30bf0ce6216941b4"/>
    <p:sldId xmlns:r="http://schemas.openxmlformats.org/officeDocument/2006/relationships" id="262" r:id="Rf5fa4d01003348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a272315834fb0" /><Relationship Type="http://schemas.openxmlformats.org/officeDocument/2006/relationships/slide" Target="/ppt/slides/slide1.xml" Id="R86bc02b06f80493f" /><Relationship Type="http://schemas.openxmlformats.org/officeDocument/2006/relationships/slide" Target="/ppt/slides/slide2.xml" Id="Red41be57b25a4868" /><Relationship Type="http://schemas.openxmlformats.org/officeDocument/2006/relationships/slide" Target="/ppt/slides/slide3.xml" Id="R2cbb09972f244096" /><Relationship Type="http://schemas.openxmlformats.org/officeDocument/2006/relationships/slide" Target="/ppt/slides/slide4.xml" Id="Rac24a24d708943a9" /><Relationship Type="http://schemas.openxmlformats.org/officeDocument/2006/relationships/slide" Target="/ppt/slides/slide5.xml" Id="Rd337f1b3b62247e5" /><Relationship Type="http://schemas.openxmlformats.org/officeDocument/2006/relationships/slide" Target="/ppt/slides/slide6.xml" Id="R30bf0ce6216941b4" /><Relationship Type="http://schemas.openxmlformats.org/officeDocument/2006/relationships/slide" Target="/ppt/slides/slide7.xml" Id="Rf5fa4d01003348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8f7bcd6a941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cd73323424d62" /><Relationship Type="http://schemas.openxmlformats.org/officeDocument/2006/relationships/theme" Target="/ppt/slideMasters/theme/theme1.xml" Id="R1bdb04e7f69e40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2cd73323424d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7e47551de40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218eb5cdf4f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96a115f7949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56a7cc507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912b62734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6c61656d34d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223deceb743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B&amp;W INVEST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MAGNUS WETHAL-BRENTEBRÅTEN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WETHAL-BRENTEBRÅTEN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Lysåsbakken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929 283 678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INVEST AS</a:t>
            </a:r>
          </a:p>
        </p:txBody>
      </p:sp>
    </p:spTree>
  </p:cSld>
  <p:clrMapOvr>
    <a:masterClrMapping xmlns:a="http://schemas.openxmlformats.org/drawingml/2006/main"/>
  </p:clrMapOvr>
</p:sld>
</file>