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914c90180b45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ffc8f388ac4373"/>
  </p:sldMasterIdLst>
  <p:sldIdLst>
    <p:sldId xmlns:r="http://schemas.openxmlformats.org/officeDocument/2006/relationships" id="256" r:id="Rf415910806f04f43"/>
    <p:sldId xmlns:r="http://schemas.openxmlformats.org/officeDocument/2006/relationships" id="257" r:id="R50d1599d70e74212"/>
    <p:sldId xmlns:r="http://schemas.openxmlformats.org/officeDocument/2006/relationships" id="258" r:id="R0927a89420c24e04"/>
    <p:sldId xmlns:r="http://schemas.openxmlformats.org/officeDocument/2006/relationships" id="259" r:id="R309796d59a004623"/>
    <p:sldId xmlns:r="http://schemas.openxmlformats.org/officeDocument/2006/relationships" id="260" r:id="Refffe290c9144913"/>
    <p:sldId xmlns:r="http://schemas.openxmlformats.org/officeDocument/2006/relationships" id="261" r:id="R69f26e05f4064d1f"/>
    <p:sldId xmlns:r="http://schemas.openxmlformats.org/officeDocument/2006/relationships" id="262" r:id="R1680642a5fd942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fc8f388ac4373" /><Relationship Type="http://schemas.openxmlformats.org/officeDocument/2006/relationships/slide" Target="/ppt/slides/slide1.xml" Id="Rf415910806f04f43" /><Relationship Type="http://schemas.openxmlformats.org/officeDocument/2006/relationships/slide" Target="/ppt/slides/slide2.xml" Id="R50d1599d70e74212" /><Relationship Type="http://schemas.openxmlformats.org/officeDocument/2006/relationships/slide" Target="/ppt/slides/slide3.xml" Id="R0927a89420c24e04" /><Relationship Type="http://schemas.openxmlformats.org/officeDocument/2006/relationships/slide" Target="/ppt/slides/slide4.xml" Id="R309796d59a004623" /><Relationship Type="http://schemas.openxmlformats.org/officeDocument/2006/relationships/slide" Target="/ppt/slides/slide5.xml" Id="Refffe290c9144913" /><Relationship Type="http://schemas.openxmlformats.org/officeDocument/2006/relationships/slide" Target="/ppt/slides/slide6.xml" Id="R69f26e05f4064d1f" /><Relationship Type="http://schemas.openxmlformats.org/officeDocument/2006/relationships/slide" Target="/ppt/slides/slide7.xml" Id="R1680642a5fd942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bbe8ff3c542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3c7a693fb4f4d" /><Relationship Type="http://schemas.openxmlformats.org/officeDocument/2006/relationships/theme" Target="/ppt/slideMasters/theme/theme1.xml" Id="R160e372ee19543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3c7a693fb4f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171f5e22c42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bad06e41742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40fab0b654e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ebc02bdd145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876fc2a8846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5b8b768d54b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7650177dd43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SANERINGSSERVICE ONSHORE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SANERINGSSERVICE ONSHORE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SANERINGSSERVICE ONSHORE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SANERINGSSERVICE ONSHORE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SANERINGSSERVICE ONSHORE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SANERINGSSERVICE ONSHORE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18 080 399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7 726 977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SANERINGSSERVICE ONSHORE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 ENTREPRENØR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JEANETTE HELEN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SANERINGSSERVICE ONSHORE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Selma Ellefsens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929 285 182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SANERINGSSERVICE ONSHORE AS</a:t>
            </a:r>
          </a:p>
        </p:txBody>
      </p:sp>
    </p:spTree>
  </p:cSld>
  <p:clrMapOvr>
    <a:masterClrMapping xmlns:a="http://schemas.openxmlformats.org/drawingml/2006/main"/>
  </p:clrMapOvr>
</p:sld>
</file>