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9ec0df46545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f0e8d0476144b6"/>
  </p:sldMasterIdLst>
  <p:sldIdLst>
    <p:sldId xmlns:r="http://schemas.openxmlformats.org/officeDocument/2006/relationships" id="256" r:id="R63e5647b15ee4ee4"/>
    <p:sldId xmlns:r="http://schemas.openxmlformats.org/officeDocument/2006/relationships" id="257" r:id="Rc2599c87107d4294"/>
    <p:sldId xmlns:r="http://schemas.openxmlformats.org/officeDocument/2006/relationships" id="258" r:id="Ra9c33b5728bc4d19"/>
    <p:sldId xmlns:r="http://schemas.openxmlformats.org/officeDocument/2006/relationships" id="259" r:id="Rd24cdfcd83a64c62"/>
    <p:sldId xmlns:r="http://schemas.openxmlformats.org/officeDocument/2006/relationships" id="260" r:id="R5aab5aeb5c18439b"/>
    <p:sldId xmlns:r="http://schemas.openxmlformats.org/officeDocument/2006/relationships" id="261" r:id="Ra2ad0abe1e0245c9"/>
    <p:sldId xmlns:r="http://schemas.openxmlformats.org/officeDocument/2006/relationships" id="262" r:id="R2fe450f56e9246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0e8d0476144b6" /><Relationship Type="http://schemas.openxmlformats.org/officeDocument/2006/relationships/slide" Target="/ppt/slides/slide1.xml" Id="R63e5647b15ee4ee4" /><Relationship Type="http://schemas.openxmlformats.org/officeDocument/2006/relationships/slide" Target="/ppt/slides/slide2.xml" Id="Rc2599c87107d4294" /><Relationship Type="http://schemas.openxmlformats.org/officeDocument/2006/relationships/slide" Target="/ppt/slides/slide3.xml" Id="Ra9c33b5728bc4d19" /><Relationship Type="http://schemas.openxmlformats.org/officeDocument/2006/relationships/slide" Target="/ppt/slides/slide4.xml" Id="Rd24cdfcd83a64c62" /><Relationship Type="http://schemas.openxmlformats.org/officeDocument/2006/relationships/slide" Target="/ppt/slides/slide5.xml" Id="R5aab5aeb5c18439b" /><Relationship Type="http://schemas.openxmlformats.org/officeDocument/2006/relationships/slide" Target="/ppt/slides/slide6.xml" Id="Ra2ad0abe1e0245c9" /><Relationship Type="http://schemas.openxmlformats.org/officeDocument/2006/relationships/slide" Target="/ppt/slides/slide7.xml" Id="R2fe450f56e9246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fcb6fd855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7890ddfa64f86" /><Relationship Type="http://schemas.openxmlformats.org/officeDocument/2006/relationships/theme" Target="/ppt/slideMasters/theme/theme1.xml" Id="R42a36361fccf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d7890ddfa64f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8631a9b30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97365037a4b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13f5d2f3f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7deff66c942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2fbdab8684d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022a91fe947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3b5fef9af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BNK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4 034 549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KJØNÅS BJØRN-NORVALD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Middagsteigen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929 289 781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BNK HOLDING AS</a:t>
            </a:r>
          </a:p>
        </p:txBody>
      </p:sp>
    </p:spTree>
  </p:cSld>
  <p:clrMapOvr>
    <a:masterClrMapping xmlns:a="http://schemas.openxmlformats.org/drawingml/2006/main"/>
  </p:clrMapOvr>
</p:sld>
</file>