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586a1678e4c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d330bae3f04a12"/>
  </p:sldMasterIdLst>
  <p:sldIdLst>
    <p:sldId xmlns:r="http://schemas.openxmlformats.org/officeDocument/2006/relationships" id="256" r:id="R4619e6def18d4497"/>
    <p:sldId xmlns:r="http://schemas.openxmlformats.org/officeDocument/2006/relationships" id="257" r:id="R7b8599a330a046ad"/>
    <p:sldId xmlns:r="http://schemas.openxmlformats.org/officeDocument/2006/relationships" id="258" r:id="R67049b8a8515490c"/>
    <p:sldId xmlns:r="http://schemas.openxmlformats.org/officeDocument/2006/relationships" id="259" r:id="R4ca4d315d0b3415b"/>
    <p:sldId xmlns:r="http://schemas.openxmlformats.org/officeDocument/2006/relationships" id="260" r:id="R9948225f1f754c48"/>
    <p:sldId xmlns:r="http://schemas.openxmlformats.org/officeDocument/2006/relationships" id="261" r:id="Reb22650f38374316"/>
    <p:sldId xmlns:r="http://schemas.openxmlformats.org/officeDocument/2006/relationships" id="262" r:id="R0ed7268010cd4a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d330bae3f04a12" /><Relationship Type="http://schemas.openxmlformats.org/officeDocument/2006/relationships/slide" Target="/ppt/slides/slide1.xml" Id="R4619e6def18d4497" /><Relationship Type="http://schemas.openxmlformats.org/officeDocument/2006/relationships/slide" Target="/ppt/slides/slide2.xml" Id="R7b8599a330a046ad" /><Relationship Type="http://schemas.openxmlformats.org/officeDocument/2006/relationships/slide" Target="/ppt/slides/slide3.xml" Id="R67049b8a8515490c" /><Relationship Type="http://schemas.openxmlformats.org/officeDocument/2006/relationships/slide" Target="/ppt/slides/slide4.xml" Id="R4ca4d315d0b3415b" /><Relationship Type="http://schemas.openxmlformats.org/officeDocument/2006/relationships/slide" Target="/ppt/slides/slide5.xml" Id="R9948225f1f754c48" /><Relationship Type="http://schemas.openxmlformats.org/officeDocument/2006/relationships/slide" Target="/ppt/slides/slide6.xml" Id="Reb22650f38374316" /><Relationship Type="http://schemas.openxmlformats.org/officeDocument/2006/relationships/slide" Target="/ppt/slides/slide7.xml" Id="R0ed7268010cd4a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111c4be7144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310c51ce945e9" /><Relationship Type="http://schemas.openxmlformats.org/officeDocument/2006/relationships/theme" Target="/ppt/slideMasters/theme/theme1.xml" Id="R963f726cfb29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a310c51ce945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7dd225c9344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cbb612b574b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e41cca74547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ea801b6af4c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df0ced68d42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e0c0218dc4d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d51d4d7414a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BÆRUM BILUTLEIE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 BILUTLEIE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75 766 298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9 033 928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3 233 718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20 664 799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140 166 137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LEMBACH HOLDING AS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ANDREAS SCHMIDT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RØSVIK HOLDING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51 85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tbe@barumbilutleie.no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929 291 905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BILUTLEIE AS</a:t>
            </a:r>
          </a:p>
        </p:txBody>
      </p:sp>
    </p:spTree>
  </p:cSld>
  <p:clrMapOvr>
    <a:masterClrMapping xmlns:a="http://schemas.openxmlformats.org/drawingml/2006/main"/>
  </p:clrMapOvr>
</p:sld>
</file>