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4300d9fff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214acafc64de0"/>
  </p:sldMasterIdLst>
  <p:sldIdLst>
    <p:sldId xmlns:r="http://schemas.openxmlformats.org/officeDocument/2006/relationships" id="256" r:id="R62e9120aea444176"/>
    <p:sldId xmlns:r="http://schemas.openxmlformats.org/officeDocument/2006/relationships" id="257" r:id="Rd402b2eed3b44a7c"/>
    <p:sldId xmlns:r="http://schemas.openxmlformats.org/officeDocument/2006/relationships" id="258" r:id="Rf22cce58d73d4133"/>
    <p:sldId xmlns:r="http://schemas.openxmlformats.org/officeDocument/2006/relationships" id="259" r:id="R61cdca066475428f"/>
    <p:sldId xmlns:r="http://schemas.openxmlformats.org/officeDocument/2006/relationships" id="260" r:id="Rca6811d3600f4532"/>
    <p:sldId xmlns:r="http://schemas.openxmlformats.org/officeDocument/2006/relationships" id="261" r:id="R095456f1cad94b86"/>
    <p:sldId xmlns:r="http://schemas.openxmlformats.org/officeDocument/2006/relationships" id="262" r:id="Red8b70fe1e16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214acafc64de0" /><Relationship Type="http://schemas.openxmlformats.org/officeDocument/2006/relationships/slide" Target="/ppt/slides/slide1.xml" Id="R62e9120aea444176" /><Relationship Type="http://schemas.openxmlformats.org/officeDocument/2006/relationships/slide" Target="/ppt/slides/slide2.xml" Id="Rd402b2eed3b44a7c" /><Relationship Type="http://schemas.openxmlformats.org/officeDocument/2006/relationships/slide" Target="/ppt/slides/slide3.xml" Id="Rf22cce58d73d4133" /><Relationship Type="http://schemas.openxmlformats.org/officeDocument/2006/relationships/slide" Target="/ppt/slides/slide4.xml" Id="R61cdca066475428f" /><Relationship Type="http://schemas.openxmlformats.org/officeDocument/2006/relationships/slide" Target="/ppt/slides/slide5.xml" Id="Rca6811d3600f4532" /><Relationship Type="http://schemas.openxmlformats.org/officeDocument/2006/relationships/slide" Target="/ppt/slides/slide6.xml" Id="R095456f1cad94b86" /><Relationship Type="http://schemas.openxmlformats.org/officeDocument/2006/relationships/slide" Target="/ppt/slides/slide7.xml" Id="Red8b70fe1e16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a0b4784a0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e316c5f4460a" /><Relationship Type="http://schemas.openxmlformats.org/officeDocument/2006/relationships/theme" Target="/ppt/slideMasters/theme/theme1.xml" Id="Rc677356ec29a41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2e316c5f446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8bab1613f47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284b7acd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b4eeb64a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3402660ed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0a83b3c8d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e7a95c790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ff9945fd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AGGE &amp; FRITTE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AGGE &amp; FRITTE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11 690 561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3 573 947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UMAMI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929 292 642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AGGE &amp; FRITTE AS</a:t>
            </a:r>
          </a:p>
        </p:txBody>
      </p:sp>
    </p:spTree>
  </p:cSld>
  <p:clrMapOvr>
    <a:masterClrMapping xmlns:a="http://schemas.openxmlformats.org/drawingml/2006/main"/>
  </p:clrMapOvr>
</p:sld>
</file>