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22ceb27e4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aa2fd1b214981"/>
  </p:sldMasterIdLst>
  <p:sldIdLst>
    <p:sldId xmlns:r="http://schemas.openxmlformats.org/officeDocument/2006/relationships" id="256" r:id="R18732d857cc14cd8"/>
    <p:sldId xmlns:r="http://schemas.openxmlformats.org/officeDocument/2006/relationships" id="257" r:id="R1fdfc08bce4a41ec"/>
    <p:sldId xmlns:r="http://schemas.openxmlformats.org/officeDocument/2006/relationships" id="258" r:id="Rf2551f87670f496b"/>
    <p:sldId xmlns:r="http://schemas.openxmlformats.org/officeDocument/2006/relationships" id="259" r:id="Rdafe6a1f553f49d3"/>
    <p:sldId xmlns:r="http://schemas.openxmlformats.org/officeDocument/2006/relationships" id="260" r:id="R59cd021c97e7465c"/>
    <p:sldId xmlns:r="http://schemas.openxmlformats.org/officeDocument/2006/relationships" id="261" r:id="R215b0ef0ec704ad2"/>
    <p:sldId xmlns:r="http://schemas.openxmlformats.org/officeDocument/2006/relationships" id="262" r:id="R855d6251e969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aa2fd1b214981" /><Relationship Type="http://schemas.openxmlformats.org/officeDocument/2006/relationships/slide" Target="/ppt/slides/slide1.xml" Id="R18732d857cc14cd8" /><Relationship Type="http://schemas.openxmlformats.org/officeDocument/2006/relationships/slide" Target="/ppt/slides/slide2.xml" Id="R1fdfc08bce4a41ec" /><Relationship Type="http://schemas.openxmlformats.org/officeDocument/2006/relationships/slide" Target="/ppt/slides/slide3.xml" Id="Rf2551f87670f496b" /><Relationship Type="http://schemas.openxmlformats.org/officeDocument/2006/relationships/slide" Target="/ppt/slides/slide4.xml" Id="Rdafe6a1f553f49d3" /><Relationship Type="http://schemas.openxmlformats.org/officeDocument/2006/relationships/slide" Target="/ppt/slides/slide5.xml" Id="R59cd021c97e7465c" /><Relationship Type="http://schemas.openxmlformats.org/officeDocument/2006/relationships/slide" Target="/ppt/slides/slide6.xml" Id="R215b0ef0ec704ad2" /><Relationship Type="http://schemas.openxmlformats.org/officeDocument/2006/relationships/slide" Target="/ppt/slides/slide7.xml" Id="R855d6251e969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b0dbb7b4f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07c9ba5246c6" /><Relationship Type="http://schemas.openxmlformats.org/officeDocument/2006/relationships/theme" Target="/ppt/slideMasters/theme/theme1.xml" Id="Rf7e33036bddf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307c9ba52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2de784b6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3b57e6d2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6a6f0e51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af96055b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956d9e70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4768399c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51721925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11 322 000 000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FLADELAND NO APS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FBA2019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FBA2020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FBA2021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