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3c6e51d4c24e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2ec3996e2c4cc1"/>
  </p:sldMasterIdLst>
  <p:sldIdLst>
    <p:sldId xmlns:r="http://schemas.openxmlformats.org/officeDocument/2006/relationships" id="256" r:id="R57e3aa59e5184098"/>
    <p:sldId xmlns:r="http://schemas.openxmlformats.org/officeDocument/2006/relationships" id="257" r:id="R9ec22ba41e574265"/>
    <p:sldId xmlns:r="http://schemas.openxmlformats.org/officeDocument/2006/relationships" id="258" r:id="Rfc9f7a9c52dc4511"/>
    <p:sldId xmlns:r="http://schemas.openxmlformats.org/officeDocument/2006/relationships" id="259" r:id="R8197c81798cc4e37"/>
    <p:sldId xmlns:r="http://schemas.openxmlformats.org/officeDocument/2006/relationships" id="260" r:id="R6be07c089a354dea"/>
    <p:sldId xmlns:r="http://schemas.openxmlformats.org/officeDocument/2006/relationships" id="261" r:id="Rc6ebb339c94a4883"/>
    <p:sldId xmlns:r="http://schemas.openxmlformats.org/officeDocument/2006/relationships" id="262" r:id="R078122c912b44f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2ec3996e2c4cc1" /><Relationship Type="http://schemas.openxmlformats.org/officeDocument/2006/relationships/slide" Target="/ppt/slides/slide1.xml" Id="R57e3aa59e5184098" /><Relationship Type="http://schemas.openxmlformats.org/officeDocument/2006/relationships/slide" Target="/ppt/slides/slide2.xml" Id="R9ec22ba41e574265" /><Relationship Type="http://schemas.openxmlformats.org/officeDocument/2006/relationships/slide" Target="/ppt/slides/slide3.xml" Id="Rfc9f7a9c52dc4511" /><Relationship Type="http://schemas.openxmlformats.org/officeDocument/2006/relationships/slide" Target="/ppt/slides/slide4.xml" Id="R8197c81798cc4e37" /><Relationship Type="http://schemas.openxmlformats.org/officeDocument/2006/relationships/slide" Target="/ppt/slides/slide5.xml" Id="R6be07c089a354dea" /><Relationship Type="http://schemas.openxmlformats.org/officeDocument/2006/relationships/slide" Target="/ppt/slides/slide6.xml" Id="Rc6ebb339c94a4883" /><Relationship Type="http://schemas.openxmlformats.org/officeDocument/2006/relationships/slide" Target="/ppt/slides/slide7.xml" Id="R078122c912b44f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791928bf6a47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4c8aab1924bec" /><Relationship Type="http://schemas.openxmlformats.org/officeDocument/2006/relationships/theme" Target="/ppt/slideMasters/theme/theme1.xml" Id="R3d724bf6111947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94c8aab1924b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cab0bf18046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532e80b634b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61ed10a7b41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1e052cd7f4d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a89f862f541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99db5516642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8e0bb548a40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INFLUIT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INFLUIT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INFLUIT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INFLUIT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INFLUIT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INFLUIT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4 889 842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556 584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361 888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494 766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1 715 060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INFLUIT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SAXER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INFLUIT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Idrettsvegen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929 303 822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INFLUIT AS</a:t>
            </a:r>
          </a:p>
        </p:txBody>
      </p:sp>
    </p:spTree>
  </p:cSld>
  <p:clrMapOvr>
    <a:masterClrMapping xmlns:a="http://schemas.openxmlformats.org/drawingml/2006/main"/>
  </p:clrMapOvr>
</p:sld>
</file>