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6fa31441684a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d8451eb30249ce"/>
  </p:sldMasterIdLst>
  <p:sldIdLst>
    <p:sldId xmlns:r="http://schemas.openxmlformats.org/officeDocument/2006/relationships" id="256" r:id="R61b7fd6a093c4caa"/>
    <p:sldId xmlns:r="http://schemas.openxmlformats.org/officeDocument/2006/relationships" id="257" r:id="Rb9d55d3d06084359"/>
    <p:sldId xmlns:r="http://schemas.openxmlformats.org/officeDocument/2006/relationships" id="258" r:id="R820910477c294b77"/>
    <p:sldId xmlns:r="http://schemas.openxmlformats.org/officeDocument/2006/relationships" id="259" r:id="Rbf6eda5ac5fc45cb"/>
    <p:sldId xmlns:r="http://schemas.openxmlformats.org/officeDocument/2006/relationships" id="260" r:id="R4ee918a2d6914a72"/>
    <p:sldId xmlns:r="http://schemas.openxmlformats.org/officeDocument/2006/relationships" id="261" r:id="R13ce145dfde64f52"/>
    <p:sldId xmlns:r="http://schemas.openxmlformats.org/officeDocument/2006/relationships" id="262" r:id="R70285357492344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8451eb30249ce" /><Relationship Type="http://schemas.openxmlformats.org/officeDocument/2006/relationships/slide" Target="/ppt/slides/slide1.xml" Id="R61b7fd6a093c4caa" /><Relationship Type="http://schemas.openxmlformats.org/officeDocument/2006/relationships/slide" Target="/ppt/slides/slide2.xml" Id="Rb9d55d3d06084359" /><Relationship Type="http://schemas.openxmlformats.org/officeDocument/2006/relationships/slide" Target="/ppt/slides/slide3.xml" Id="R820910477c294b77" /><Relationship Type="http://schemas.openxmlformats.org/officeDocument/2006/relationships/slide" Target="/ppt/slides/slide4.xml" Id="Rbf6eda5ac5fc45cb" /><Relationship Type="http://schemas.openxmlformats.org/officeDocument/2006/relationships/slide" Target="/ppt/slides/slide5.xml" Id="R4ee918a2d6914a72" /><Relationship Type="http://schemas.openxmlformats.org/officeDocument/2006/relationships/slide" Target="/ppt/slides/slide6.xml" Id="R13ce145dfde64f52" /><Relationship Type="http://schemas.openxmlformats.org/officeDocument/2006/relationships/slide" Target="/ppt/slides/slide7.xml" Id="R70285357492344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68c3cada143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123d3904d4fd0" /><Relationship Type="http://schemas.openxmlformats.org/officeDocument/2006/relationships/theme" Target="/ppt/slideMasters/theme/theme1.xml" Id="R7c834de0771149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1123d3904d4f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9a1b34bea46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a053f5ae545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885e72d6247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916f79f0a4b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af6a7173c49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aeeb72e1646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c3cae35ff41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HCM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HCM GROUP AS ble etablert [år] og holder til i Finnøy.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−457 076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−3 204 119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7 007 317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60 579 726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COX MERETE OFTEDAHL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Nærlandsvågen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4160 Finnøy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929 304 683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