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df94d22fcc47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7fd5a3db034b13"/>
  </p:sldMasterIdLst>
  <p:sldIdLst>
    <p:sldId xmlns:r="http://schemas.openxmlformats.org/officeDocument/2006/relationships" id="256" r:id="R048a5ffdb7e047f8"/>
    <p:sldId xmlns:r="http://schemas.openxmlformats.org/officeDocument/2006/relationships" id="257" r:id="Rb0b396ddd0f6433d"/>
    <p:sldId xmlns:r="http://schemas.openxmlformats.org/officeDocument/2006/relationships" id="258" r:id="R78e31c66c2bb4a1a"/>
    <p:sldId xmlns:r="http://schemas.openxmlformats.org/officeDocument/2006/relationships" id="259" r:id="Rfdfbb1f0405549f8"/>
    <p:sldId xmlns:r="http://schemas.openxmlformats.org/officeDocument/2006/relationships" id="260" r:id="Rb8c2af7526da4bf3"/>
    <p:sldId xmlns:r="http://schemas.openxmlformats.org/officeDocument/2006/relationships" id="261" r:id="Re187ebc7fb0640ba"/>
    <p:sldId xmlns:r="http://schemas.openxmlformats.org/officeDocument/2006/relationships" id="262" r:id="R75ea61d9e6b542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fd5a3db034b13" /><Relationship Type="http://schemas.openxmlformats.org/officeDocument/2006/relationships/slide" Target="/ppt/slides/slide1.xml" Id="R048a5ffdb7e047f8" /><Relationship Type="http://schemas.openxmlformats.org/officeDocument/2006/relationships/slide" Target="/ppt/slides/slide2.xml" Id="Rb0b396ddd0f6433d" /><Relationship Type="http://schemas.openxmlformats.org/officeDocument/2006/relationships/slide" Target="/ppt/slides/slide3.xml" Id="R78e31c66c2bb4a1a" /><Relationship Type="http://schemas.openxmlformats.org/officeDocument/2006/relationships/slide" Target="/ppt/slides/slide4.xml" Id="Rfdfbb1f0405549f8" /><Relationship Type="http://schemas.openxmlformats.org/officeDocument/2006/relationships/slide" Target="/ppt/slides/slide5.xml" Id="Rb8c2af7526da4bf3" /><Relationship Type="http://schemas.openxmlformats.org/officeDocument/2006/relationships/slide" Target="/ppt/slides/slide6.xml" Id="Re187ebc7fb0640ba" /><Relationship Type="http://schemas.openxmlformats.org/officeDocument/2006/relationships/slide" Target="/ppt/slides/slide7.xml" Id="R75ea61d9e6b542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0426385b549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664b2b4ca4d1c" /><Relationship Type="http://schemas.openxmlformats.org/officeDocument/2006/relationships/theme" Target="/ppt/slideMasters/theme/theme1.xml" Id="Rc4a33f5b267d42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c664b2b4ca4d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7ef174f7f4e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62603dfeb41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002e2e2674e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498731e9a48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9c3e0be5f4f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32d399f7040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42f1e842f49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TRYGG ØKONOMISTYRING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 ØKONOMISTYRING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7 700 001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20 120 124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ODNABERGET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GJENGEN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Estervegen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929 306 619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ØKONOMISTYRING AS</a:t>
            </a:r>
          </a:p>
        </p:txBody>
      </p:sp>
    </p:spTree>
  </p:cSld>
  <p:clrMapOvr>
    <a:masterClrMapping xmlns:a="http://schemas.openxmlformats.org/drawingml/2006/main"/>
  </p:clrMapOvr>
</p:sld>
</file>