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aabf2d774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9df36f9f8a471d"/>
  </p:sldMasterIdLst>
  <p:sldIdLst>
    <p:sldId xmlns:r="http://schemas.openxmlformats.org/officeDocument/2006/relationships" id="256" r:id="Rd4bb36564a60448b"/>
    <p:sldId xmlns:r="http://schemas.openxmlformats.org/officeDocument/2006/relationships" id="257" r:id="Rf8f81bdddd454c1f"/>
    <p:sldId xmlns:r="http://schemas.openxmlformats.org/officeDocument/2006/relationships" id="258" r:id="Rab2eeef828f04a08"/>
    <p:sldId xmlns:r="http://schemas.openxmlformats.org/officeDocument/2006/relationships" id="259" r:id="R74fbac6765924121"/>
    <p:sldId xmlns:r="http://schemas.openxmlformats.org/officeDocument/2006/relationships" id="260" r:id="Rd427f889adb641d4"/>
    <p:sldId xmlns:r="http://schemas.openxmlformats.org/officeDocument/2006/relationships" id="261" r:id="Raa4a052024e4471b"/>
    <p:sldId xmlns:r="http://schemas.openxmlformats.org/officeDocument/2006/relationships" id="262" r:id="R8c6e7a48cd4e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df36f9f8a471d" /><Relationship Type="http://schemas.openxmlformats.org/officeDocument/2006/relationships/slide" Target="/ppt/slides/slide1.xml" Id="Rd4bb36564a60448b" /><Relationship Type="http://schemas.openxmlformats.org/officeDocument/2006/relationships/slide" Target="/ppt/slides/slide2.xml" Id="Rf8f81bdddd454c1f" /><Relationship Type="http://schemas.openxmlformats.org/officeDocument/2006/relationships/slide" Target="/ppt/slides/slide3.xml" Id="Rab2eeef828f04a08" /><Relationship Type="http://schemas.openxmlformats.org/officeDocument/2006/relationships/slide" Target="/ppt/slides/slide4.xml" Id="R74fbac6765924121" /><Relationship Type="http://schemas.openxmlformats.org/officeDocument/2006/relationships/slide" Target="/ppt/slides/slide5.xml" Id="Rd427f889adb641d4" /><Relationship Type="http://schemas.openxmlformats.org/officeDocument/2006/relationships/slide" Target="/ppt/slides/slide6.xml" Id="Raa4a052024e4471b" /><Relationship Type="http://schemas.openxmlformats.org/officeDocument/2006/relationships/slide" Target="/ppt/slides/slide7.xml" Id="R8c6e7a48cd4e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ab01f9cc342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d23bfa37b4856" /><Relationship Type="http://schemas.openxmlformats.org/officeDocument/2006/relationships/theme" Target="/ppt/slideMasters/theme/theme1.xml" Id="R308513bea52a4b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3d23bfa37b48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3f6ed14cc43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b08d810ed42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ca30a5e974d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065242ed245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493d9460540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e3054070c4b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a22cbe78c44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FRELOR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FRELOR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−144 513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652 671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TVEDT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Flinders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929 311 507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FRELOR AS</a:t>
            </a:r>
          </a:p>
        </p:txBody>
      </p:sp>
    </p:spTree>
  </p:cSld>
  <p:clrMapOvr>
    <a:masterClrMapping xmlns:a="http://schemas.openxmlformats.org/drawingml/2006/main"/>
  </p:clrMapOvr>
</p:sld>
</file>