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429877a4144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ab740129d496b"/>
  </p:sldMasterIdLst>
  <p:sldIdLst>
    <p:sldId xmlns:r="http://schemas.openxmlformats.org/officeDocument/2006/relationships" id="256" r:id="Ra9d2819709af49ec"/>
    <p:sldId xmlns:r="http://schemas.openxmlformats.org/officeDocument/2006/relationships" id="257" r:id="Re8dc2611a58b484a"/>
    <p:sldId xmlns:r="http://schemas.openxmlformats.org/officeDocument/2006/relationships" id="258" r:id="R1e0f08f8a1bf48e3"/>
    <p:sldId xmlns:r="http://schemas.openxmlformats.org/officeDocument/2006/relationships" id="259" r:id="R844475229a154e37"/>
    <p:sldId xmlns:r="http://schemas.openxmlformats.org/officeDocument/2006/relationships" id="260" r:id="R343cd0bef6ee49ab"/>
    <p:sldId xmlns:r="http://schemas.openxmlformats.org/officeDocument/2006/relationships" id="261" r:id="Rba2f53f5e9a5412a"/>
    <p:sldId xmlns:r="http://schemas.openxmlformats.org/officeDocument/2006/relationships" id="262" r:id="R5be50138d4ae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ab740129d496b" /><Relationship Type="http://schemas.openxmlformats.org/officeDocument/2006/relationships/slide" Target="/ppt/slides/slide1.xml" Id="Ra9d2819709af49ec" /><Relationship Type="http://schemas.openxmlformats.org/officeDocument/2006/relationships/slide" Target="/ppt/slides/slide2.xml" Id="Re8dc2611a58b484a" /><Relationship Type="http://schemas.openxmlformats.org/officeDocument/2006/relationships/slide" Target="/ppt/slides/slide3.xml" Id="R1e0f08f8a1bf48e3" /><Relationship Type="http://schemas.openxmlformats.org/officeDocument/2006/relationships/slide" Target="/ppt/slides/slide4.xml" Id="R844475229a154e37" /><Relationship Type="http://schemas.openxmlformats.org/officeDocument/2006/relationships/slide" Target="/ppt/slides/slide5.xml" Id="R343cd0bef6ee49ab" /><Relationship Type="http://schemas.openxmlformats.org/officeDocument/2006/relationships/slide" Target="/ppt/slides/slide6.xml" Id="Rba2f53f5e9a5412a" /><Relationship Type="http://schemas.openxmlformats.org/officeDocument/2006/relationships/slide" Target="/ppt/slides/slide7.xml" Id="R5be50138d4ae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32e624e3c4a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0fb808e014ad1" /><Relationship Type="http://schemas.openxmlformats.org/officeDocument/2006/relationships/theme" Target="/ppt/slideMasters/theme/theme1.xml" Id="R33d29a6b107b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80fb808e014a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c08af7ab8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477755d9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a5b1056ce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1e7ee0d5b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559f6a91b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c0cfab5c848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6e5738f14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LRS INVEST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5 500 065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6652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929 312 864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