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5abab62ed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b0ff3027f4338"/>
  </p:sldMasterIdLst>
  <p:sldIdLst>
    <p:sldId xmlns:r="http://schemas.openxmlformats.org/officeDocument/2006/relationships" id="256" r:id="R27d64839c7874ef1"/>
    <p:sldId xmlns:r="http://schemas.openxmlformats.org/officeDocument/2006/relationships" id="257" r:id="R2ef49241957a491d"/>
    <p:sldId xmlns:r="http://schemas.openxmlformats.org/officeDocument/2006/relationships" id="258" r:id="Rad482d9150bd49a5"/>
    <p:sldId xmlns:r="http://schemas.openxmlformats.org/officeDocument/2006/relationships" id="259" r:id="R2f820142637541a3"/>
    <p:sldId xmlns:r="http://schemas.openxmlformats.org/officeDocument/2006/relationships" id="260" r:id="Rb0a6aa608e264e61"/>
    <p:sldId xmlns:r="http://schemas.openxmlformats.org/officeDocument/2006/relationships" id="261" r:id="R7b00d55307a14f38"/>
    <p:sldId xmlns:r="http://schemas.openxmlformats.org/officeDocument/2006/relationships" id="262" r:id="R1145fe96b3f0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b0ff3027f4338" /><Relationship Type="http://schemas.openxmlformats.org/officeDocument/2006/relationships/slide" Target="/ppt/slides/slide1.xml" Id="R27d64839c7874ef1" /><Relationship Type="http://schemas.openxmlformats.org/officeDocument/2006/relationships/slide" Target="/ppt/slides/slide2.xml" Id="R2ef49241957a491d" /><Relationship Type="http://schemas.openxmlformats.org/officeDocument/2006/relationships/slide" Target="/ppt/slides/slide3.xml" Id="Rad482d9150bd49a5" /><Relationship Type="http://schemas.openxmlformats.org/officeDocument/2006/relationships/slide" Target="/ppt/slides/slide4.xml" Id="R2f820142637541a3" /><Relationship Type="http://schemas.openxmlformats.org/officeDocument/2006/relationships/slide" Target="/ppt/slides/slide5.xml" Id="Rb0a6aa608e264e61" /><Relationship Type="http://schemas.openxmlformats.org/officeDocument/2006/relationships/slide" Target="/ppt/slides/slide6.xml" Id="R7b00d55307a14f38" /><Relationship Type="http://schemas.openxmlformats.org/officeDocument/2006/relationships/slide" Target="/ppt/slides/slide7.xml" Id="R1145fe96b3f0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b13c7108a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11b68e7a44a9" /><Relationship Type="http://schemas.openxmlformats.org/officeDocument/2006/relationships/theme" Target="/ppt/slideMasters/theme/theme1.xml" Id="R0192a96d1934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111b68e7a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b8b1d6fa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bb1e2a9b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7879d646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b65873bcc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695bad34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91695178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6d6ad07b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VINTERVOLL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323 119 608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25 744 729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150 175 975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ØSTERLIE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 AS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Ystgaards veg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89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post@vintervoll.no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VINTERVOLL AS</a:t>
            </a:r>
          </a:p>
        </p:txBody>
      </p:sp>
    </p:spTree>
  </p:cSld>
  <p:clrMapOvr>
    <a:masterClrMapping xmlns:a="http://schemas.openxmlformats.org/drawingml/2006/main"/>
  </p:clrMapOvr>
</p:sld>
</file>