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b90fbf6c8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0edf020a5423f"/>
  </p:sldMasterIdLst>
  <p:sldIdLst>
    <p:sldId xmlns:r="http://schemas.openxmlformats.org/officeDocument/2006/relationships" id="256" r:id="Rd1cf788b53604a44"/>
    <p:sldId xmlns:r="http://schemas.openxmlformats.org/officeDocument/2006/relationships" id="257" r:id="Rff536e93861d4f82"/>
    <p:sldId xmlns:r="http://schemas.openxmlformats.org/officeDocument/2006/relationships" id="258" r:id="R9132c69bcdf0465f"/>
    <p:sldId xmlns:r="http://schemas.openxmlformats.org/officeDocument/2006/relationships" id="259" r:id="Rfc615a80cbb148f1"/>
    <p:sldId xmlns:r="http://schemas.openxmlformats.org/officeDocument/2006/relationships" id="260" r:id="Rfdc35d81fa524e1d"/>
    <p:sldId xmlns:r="http://schemas.openxmlformats.org/officeDocument/2006/relationships" id="261" r:id="R0704c4fc69a74210"/>
    <p:sldId xmlns:r="http://schemas.openxmlformats.org/officeDocument/2006/relationships" id="262" r:id="R437f264255ad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0edf020a5423f" /><Relationship Type="http://schemas.openxmlformats.org/officeDocument/2006/relationships/slide" Target="/ppt/slides/slide1.xml" Id="Rd1cf788b53604a44" /><Relationship Type="http://schemas.openxmlformats.org/officeDocument/2006/relationships/slide" Target="/ppt/slides/slide2.xml" Id="Rff536e93861d4f82" /><Relationship Type="http://schemas.openxmlformats.org/officeDocument/2006/relationships/slide" Target="/ppt/slides/slide3.xml" Id="R9132c69bcdf0465f" /><Relationship Type="http://schemas.openxmlformats.org/officeDocument/2006/relationships/slide" Target="/ppt/slides/slide4.xml" Id="Rfc615a80cbb148f1" /><Relationship Type="http://schemas.openxmlformats.org/officeDocument/2006/relationships/slide" Target="/ppt/slides/slide5.xml" Id="Rfdc35d81fa524e1d" /><Relationship Type="http://schemas.openxmlformats.org/officeDocument/2006/relationships/slide" Target="/ppt/slides/slide6.xml" Id="R0704c4fc69a74210" /><Relationship Type="http://schemas.openxmlformats.org/officeDocument/2006/relationships/slide" Target="/ppt/slides/slide7.xml" Id="R437f264255ad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7e2445340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511086a1b49b7" /><Relationship Type="http://schemas.openxmlformats.org/officeDocument/2006/relationships/theme" Target="/ppt/slideMasters/theme/theme1.xml" Id="R386ae2162771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511086a1b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766330744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bb796b1aa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885572b1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76221394942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1bb9b0c7442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bec1070894f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9c7ef3f0d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LARUS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UMBRELLA CORPORATION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INVESTOR'S CENTER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929 315 987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REGNSKAP AS</a:t>
            </a:r>
          </a:p>
        </p:txBody>
      </p:sp>
    </p:spTree>
  </p:cSld>
  <p:clrMapOvr>
    <a:masterClrMapping xmlns:a="http://schemas.openxmlformats.org/drawingml/2006/main"/>
  </p:clrMapOvr>
</p:sld>
</file>