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3eb486088044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33d6639d254e9d"/>
  </p:sldMasterIdLst>
  <p:sldIdLst>
    <p:sldId xmlns:r="http://schemas.openxmlformats.org/officeDocument/2006/relationships" id="256" r:id="Raa410660d6954c80"/>
    <p:sldId xmlns:r="http://schemas.openxmlformats.org/officeDocument/2006/relationships" id="257" r:id="R8ed1c6b267e64371"/>
    <p:sldId xmlns:r="http://schemas.openxmlformats.org/officeDocument/2006/relationships" id="258" r:id="R99b43c797db14094"/>
    <p:sldId xmlns:r="http://schemas.openxmlformats.org/officeDocument/2006/relationships" id="259" r:id="R79c10b33f19345a2"/>
    <p:sldId xmlns:r="http://schemas.openxmlformats.org/officeDocument/2006/relationships" id="260" r:id="Rc4fe69c0f0df4faf"/>
    <p:sldId xmlns:r="http://schemas.openxmlformats.org/officeDocument/2006/relationships" id="261" r:id="R611bb733e2cd4218"/>
    <p:sldId xmlns:r="http://schemas.openxmlformats.org/officeDocument/2006/relationships" id="262" r:id="R630201340f764f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33d6639d254e9d" /><Relationship Type="http://schemas.openxmlformats.org/officeDocument/2006/relationships/slide" Target="/ppt/slides/slide1.xml" Id="Raa410660d6954c80" /><Relationship Type="http://schemas.openxmlformats.org/officeDocument/2006/relationships/slide" Target="/ppt/slides/slide2.xml" Id="R8ed1c6b267e64371" /><Relationship Type="http://schemas.openxmlformats.org/officeDocument/2006/relationships/slide" Target="/ppt/slides/slide3.xml" Id="R99b43c797db14094" /><Relationship Type="http://schemas.openxmlformats.org/officeDocument/2006/relationships/slide" Target="/ppt/slides/slide4.xml" Id="R79c10b33f19345a2" /><Relationship Type="http://schemas.openxmlformats.org/officeDocument/2006/relationships/slide" Target="/ppt/slides/slide5.xml" Id="Rc4fe69c0f0df4faf" /><Relationship Type="http://schemas.openxmlformats.org/officeDocument/2006/relationships/slide" Target="/ppt/slides/slide6.xml" Id="R611bb733e2cd4218" /><Relationship Type="http://schemas.openxmlformats.org/officeDocument/2006/relationships/slide" Target="/ppt/slides/slide7.xml" Id="R630201340f764f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8284a6181645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ad2e617e84f07" /><Relationship Type="http://schemas.openxmlformats.org/officeDocument/2006/relationships/theme" Target="/ppt/slideMasters/theme/theme1.xml" Id="Ra3390a55a02d4e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6ad2e617e84f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ce1f2996dc42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14d3ef15e45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d71d1c95445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7fc37408e48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86e0b90c64c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d7d97125844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ad2fbd3a745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LØTEN ELEKTRO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LØTEN ELEKTRO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LØTEN ELEKTRO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LØTEN ELEKTRO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LØTEN ELEKTRO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LØTEN ELEKTRO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8 154 894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955 512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728 322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1 696 801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3 701 463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LØTEN ELEKTRO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HIBE AS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STORENGEN SVEIN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LØTEN ELEKTRO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 Morens gate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2315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929 316 606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LØTEN ELEKTRO</a:t>
            </a:r>
          </a:p>
        </p:txBody>
      </p:sp>
    </p:spTree>
  </p:cSld>
  <p:clrMapOvr>
    <a:masterClrMapping xmlns:a="http://schemas.openxmlformats.org/drawingml/2006/main"/>
  </p:clrMapOvr>
</p:sld>
</file>