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5d233592a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fdd2d639a487d"/>
  </p:sldMasterIdLst>
  <p:sldIdLst>
    <p:sldId xmlns:r="http://schemas.openxmlformats.org/officeDocument/2006/relationships" id="256" r:id="Re90d26777bc84ec9"/>
    <p:sldId xmlns:r="http://schemas.openxmlformats.org/officeDocument/2006/relationships" id="257" r:id="R46e8716054c34669"/>
    <p:sldId xmlns:r="http://schemas.openxmlformats.org/officeDocument/2006/relationships" id="258" r:id="R20777c321aea400e"/>
    <p:sldId xmlns:r="http://schemas.openxmlformats.org/officeDocument/2006/relationships" id="259" r:id="R7174129eb4264633"/>
    <p:sldId xmlns:r="http://schemas.openxmlformats.org/officeDocument/2006/relationships" id="260" r:id="R1e9d59a1cb4d4a24"/>
    <p:sldId xmlns:r="http://schemas.openxmlformats.org/officeDocument/2006/relationships" id="261" r:id="R1308e9913b7049d5"/>
    <p:sldId xmlns:r="http://schemas.openxmlformats.org/officeDocument/2006/relationships" id="262" r:id="R1909714b3fcb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fdd2d639a487d" /><Relationship Type="http://schemas.openxmlformats.org/officeDocument/2006/relationships/slide" Target="/ppt/slides/slide1.xml" Id="Re90d26777bc84ec9" /><Relationship Type="http://schemas.openxmlformats.org/officeDocument/2006/relationships/slide" Target="/ppt/slides/slide2.xml" Id="R46e8716054c34669" /><Relationship Type="http://schemas.openxmlformats.org/officeDocument/2006/relationships/slide" Target="/ppt/slides/slide3.xml" Id="R20777c321aea400e" /><Relationship Type="http://schemas.openxmlformats.org/officeDocument/2006/relationships/slide" Target="/ppt/slides/slide4.xml" Id="R7174129eb4264633" /><Relationship Type="http://schemas.openxmlformats.org/officeDocument/2006/relationships/slide" Target="/ppt/slides/slide5.xml" Id="R1e9d59a1cb4d4a24" /><Relationship Type="http://schemas.openxmlformats.org/officeDocument/2006/relationships/slide" Target="/ppt/slides/slide6.xml" Id="R1308e9913b7049d5" /><Relationship Type="http://schemas.openxmlformats.org/officeDocument/2006/relationships/slide" Target="/ppt/slides/slide7.xml" Id="R1909714b3fcb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72881fbbe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475353d1345a7" /><Relationship Type="http://schemas.openxmlformats.org/officeDocument/2006/relationships/theme" Target="/ppt/slideMasters/theme/theme1.xml" Id="R3c1c76231db6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475353d13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f169a1dce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6ac353c52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46cdaf36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7ad7ca6e4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54cea730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44adb52141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6b72ef6c3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SIB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SIB EIENDOM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BUBERG SVEIN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Inge Buberg, Vestsivegen 183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929 318 080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 EIENDOM AS</a:t>
            </a:r>
          </a:p>
        </p:txBody>
      </p:sp>
    </p:spTree>
  </p:cSld>
  <p:clrMapOvr>
    <a:masterClrMapping xmlns:a="http://schemas.openxmlformats.org/drawingml/2006/main"/>
  </p:clrMapOvr>
</p:sld>
</file>