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17aa00af2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2fcf48f6f4468"/>
  </p:sldMasterIdLst>
  <p:sldIdLst>
    <p:sldId xmlns:r="http://schemas.openxmlformats.org/officeDocument/2006/relationships" id="256" r:id="R34b46a5cb23d49ce"/>
    <p:sldId xmlns:r="http://schemas.openxmlformats.org/officeDocument/2006/relationships" id="257" r:id="R12b6c958e3464333"/>
    <p:sldId xmlns:r="http://schemas.openxmlformats.org/officeDocument/2006/relationships" id="258" r:id="Rc2245454a37448dd"/>
    <p:sldId xmlns:r="http://schemas.openxmlformats.org/officeDocument/2006/relationships" id="259" r:id="R3ab7f25d406448b4"/>
    <p:sldId xmlns:r="http://schemas.openxmlformats.org/officeDocument/2006/relationships" id="260" r:id="R474aed0c85ff4a9d"/>
    <p:sldId xmlns:r="http://schemas.openxmlformats.org/officeDocument/2006/relationships" id="261" r:id="R813f3a448f324de4"/>
    <p:sldId xmlns:r="http://schemas.openxmlformats.org/officeDocument/2006/relationships" id="262" r:id="R12d8111a1b33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2fcf48f6f4468" /><Relationship Type="http://schemas.openxmlformats.org/officeDocument/2006/relationships/slide" Target="/ppt/slides/slide1.xml" Id="R34b46a5cb23d49ce" /><Relationship Type="http://schemas.openxmlformats.org/officeDocument/2006/relationships/slide" Target="/ppt/slides/slide2.xml" Id="R12b6c958e3464333" /><Relationship Type="http://schemas.openxmlformats.org/officeDocument/2006/relationships/slide" Target="/ppt/slides/slide3.xml" Id="Rc2245454a37448dd" /><Relationship Type="http://schemas.openxmlformats.org/officeDocument/2006/relationships/slide" Target="/ppt/slides/slide4.xml" Id="R3ab7f25d406448b4" /><Relationship Type="http://schemas.openxmlformats.org/officeDocument/2006/relationships/slide" Target="/ppt/slides/slide5.xml" Id="R474aed0c85ff4a9d" /><Relationship Type="http://schemas.openxmlformats.org/officeDocument/2006/relationships/slide" Target="/ppt/slides/slide6.xml" Id="R813f3a448f324de4" /><Relationship Type="http://schemas.openxmlformats.org/officeDocument/2006/relationships/slide" Target="/ppt/slides/slide7.xml" Id="R12d8111a1b33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eeb34151a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9496cdb448fd" /><Relationship Type="http://schemas.openxmlformats.org/officeDocument/2006/relationships/theme" Target="/ppt/slideMasters/theme/theme1.xml" Id="Rb79bb14df4c2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89496cdb4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f4f8603f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fa9f739f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339b513c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78686b0db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6ce47893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80f96df91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4bd99d17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STORTEIGEN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154 009 267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154 523 973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RUNE HØGSET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