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20d5af48b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213275fd4459a"/>
  </p:sldMasterIdLst>
  <p:sldIdLst>
    <p:sldId xmlns:r="http://schemas.openxmlformats.org/officeDocument/2006/relationships" id="256" r:id="R29a76b2f80fe4aa4"/>
    <p:sldId xmlns:r="http://schemas.openxmlformats.org/officeDocument/2006/relationships" id="257" r:id="Rd209a021931b4978"/>
    <p:sldId xmlns:r="http://schemas.openxmlformats.org/officeDocument/2006/relationships" id="258" r:id="R061b8146aa7c4117"/>
    <p:sldId xmlns:r="http://schemas.openxmlformats.org/officeDocument/2006/relationships" id="259" r:id="R003339e4f7534079"/>
    <p:sldId xmlns:r="http://schemas.openxmlformats.org/officeDocument/2006/relationships" id="260" r:id="R017642e2b69748c9"/>
    <p:sldId xmlns:r="http://schemas.openxmlformats.org/officeDocument/2006/relationships" id="261" r:id="Re6583ece71ea4253"/>
    <p:sldId xmlns:r="http://schemas.openxmlformats.org/officeDocument/2006/relationships" id="262" r:id="Ree32037ac69b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213275fd4459a" /><Relationship Type="http://schemas.openxmlformats.org/officeDocument/2006/relationships/slide" Target="/ppt/slides/slide1.xml" Id="R29a76b2f80fe4aa4" /><Relationship Type="http://schemas.openxmlformats.org/officeDocument/2006/relationships/slide" Target="/ppt/slides/slide2.xml" Id="Rd209a021931b4978" /><Relationship Type="http://schemas.openxmlformats.org/officeDocument/2006/relationships/slide" Target="/ppt/slides/slide3.xml" Id="R061b8146aa7c4117" /><Relationship Type="http://schemas.openxmlformats.org/officeDocument/2006/relationships/slide" Target="/ppt/slides/slide4.xml" Id="R003339e4f7534079" /><Relationship Type="http://schemas.openxmlformats.org/officeDocument/2006/relationships/slide" Target="/ppt/slides/slide5.xml" Id="R017642e2b69748c9" /><Relationship Type="http://schemas.openxmlformats.org/officeDocument/2006/relationships/slide" Target="/ppt/slides/slide6.xml" Id="Re6583ece71ea4253" /><Relationship Type="http://schemas.openxmlformats.org/officeDocument/2006/relationships/slide" Target="/ppt/slides/slide7.xml" Id="Ree32037ac69b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2399a95ba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c964ebb74ac8" /><Relationship Type="http://schemas.openxmlformats.org/officeDocument/2006/relationships/theme" Target="/ppt/slideMasters/theme/theme1.xml" Id="Rb5de06d03f10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6c964ebb7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c89567b7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aa6934f9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fd2951036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112363be8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8dfd8f96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55aebf74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571973d2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A.N.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−17 305 510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638 877 886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ALEXANDER NERGAARD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