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6abf2beef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cd5bd0d694546"/>
  </p:sldMasterIdLst>
  <p:sldIdLst>
    <p:sldId xmlns:r="http://schemas.openxmlformats.org/officeDocument/2006/relationships" id="256" r:id="Rcf5c12ecc94a457b"/>
    <p:sldId xmlns:r="http://schemas.openxmlformats.org/officeDocument/2006/relationships" id="257" r:id="R7c5232c0dca04427"/>
    <p:sldId xmlns:r="http://schemas.openxmlformats.org/officeDocument/2006/relationships" id="258" r:id="Rbbb42c88f6074674"/>
    <p:sldId xmlns:r="http://schemas.openxmlformats.org/officeDocument/2006/relationships" id="259" r:id="R8df4bdda32d64b48"/>
    <p:sldId xmlns:r="http://schemas.openxmlformats.org/officeDocument/2006/relationships" id="260" r:id="Rad00ee2c0f974062"/>
    <p:sldId xmlns:r="http://schemas.openxmlformats.org/officeDocument/2006/relationships" id="261" r:id="R4db03b4b89cc4d37"/>
    <p:sldId xmlns:r="http://schemas.openxmlformats.org/officeDocument/2006/relationships" id="262" r:id="R3b4db2b69e47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cd5bd0d694546" /><Relationship Type="http://schemas.openxmlformats.org/officeDocument/2006/relationships/slide" Target="/ppt/slides/slide1.xml" Id="Rcf5c12ecc94a457b" /><Relationship Type="http://schemas.openxmlformats.org/officeDocument/2006/relationships/slide" Target="/ppt/slides/slide2.xml" Id="R7c5232c0dca04427" /><Relationship Type="http://schemas.openxmlformats.org/officeDocument/2006/relationships/slide" Target="/ppt/slides/slide3.xml" Id="Rbbb42c88f6074674" /><Relationship Type="http://schemas.openxmlformats.org/officeDocument/2006/relationships/slide" Target="/ppt/slides/slide4.xml" Id="R8df4bdda32d64b48" /><Relationship Type="http://schemas.openxmlformats.org/officeDocument/2006/relationships/slide" Target="/ppt/slides/slide5.xml" Id="Rad00ee2c0f974062" /><Relationship Type="http://schemas.openxmlformats.org/officeDocument/2006/relationships/slide" Target="/ppt/slides/slide6.xml" Id="R4db03b4b89cc4d37" /><Relationship Type="http://schemas.openxmlformats.org/officeDocument/2006/relationships/slide" Target="/ppt/slides/slide7.xml" Id="R3b4db2b69e47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eea14f0a8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3da2cec3643d8" /><Relationship Type="http://schemas.openxmlformats.org/officeDocument/2006/relationships/theme" Target="/ppt/slideMasters/theme/theme1.xml" Id="Rcba51c332fef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3da2cec36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3df339bf2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962de0ef4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a49f6b85c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11864c3a3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3464b7ab5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813db2935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da9eb61c3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 OG BESLAG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BESLAG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 OG BESLAG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BESLAG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BESLAG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BESLAG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48 234 308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9 222 679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7 205 275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26 997 145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40 528 095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BESLAG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TEQT HOLDING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BESLAG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 OG BESLAG AS</a:t>
            </a:r>
          </a:p>
        </p:txBody>
      </p:sp>
    </p:spTree>
  </p:cSld>
  <p:clrMapOvr>
    <a:masterClrMapping xmlns:a="http://schemas.openxmlformats.org/drawingml/2006/main"/>
  </p:clrMapOvr>
</p:sld>
</file>