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026dce93c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def7893404535"/>
  </p:sldMasterIdLst>
  <p:sldIdLst>
    <p:sldId xmlns:r="http://schemas.openxmlformats.org/officeDocument/2006/relationships" id="256" r:id="Rf10399aa47a54f95"/>
    <p:sldId xmlns:r="http://schemas.openxmlformats.org/officeDocument/2006/relationships" id="257" r:id="Rd2499098143648e8"/>
    <p:sldId xmlns:r="http://schemas.openxmlformats.org/officeDocument/2006/relationships" id="258" r:id="Re09899f159c140aa"/>
    <p:sldId xmlns:r="http://schemas.openxmlformats.org/officeDocument/2006/relationships" id="259" r:id="R0bf1611fdfc3427f"/>
    <p:sldId xmlns:r="http://schemas.openxmlformats.org/officeDocument/2006/relationships" id="260" r:id="Ra12671b912b940c6"/>
    <p:sldId xmlns:r="http://schemas.openxmlformats.org/officeDocument/2006/relationships" id="261" r:id="R6a7efa3537ae4b2c"/>
    <p:sldId xmlns:r="http://schemas.openxmlformats.org/officeDocument/2006/relationships" id="262" r:id="R87754a70b1ea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def7893404535" /><Relationship Type="http://schemas.openxmlformats.org/officeDocument/2006/relationships/slide" Target="/ppt/slides/slide1.xml" Id="Rf10399aa47a54f95" /><Relationship Type="http://schemas.openxmlformats.org/officeDocument/2006/relationships/slide" Target="/ppt/slides/slide2.xml" Id="Rd2499098143648e8" /><Relationship Type="http://schemas.openxmlformats.org/officeDocument/2006/relationships/slide" Target="/ppt/slides/slide3.xml" Id="Re09899f159c140aa" /><Relationship Type="http://schemas.openxmlformats.org/officeDocument/2006/relationships/slide" Target="/ppt/slides/slide4.xml" Id="R0bf1611fdfc3427f" /><Relationship Type="http://schemas.openxmlformats.org/officeDocument/2006/relationships/slide" Target="/ppt/slides/slide5.xml" Id="Ra12671b912b940c6" /><Relationship Type="http://schemas.openxmlformats.org/officeDocument/2006/relationships/slide" Target="/ppt/slides/slide6.xml" Id="R6a7efa3537ae4b2c" /><Relationship Type="http://schemas.openxmlformats.org/officeDocument/2006/relationships/slide" Target="/ppt/slides/slide7.xml" Id="R87754a70b1ea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79cfa5418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6058051794335" /><Relationship Type="http://schemas.openxmlformats.org/officeDocument/2006/relationships/theme" Target="/ppt/slideMasters/theme/theme1.xml" Id="R6c1c0482d2d6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605805179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bcf772e42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f41cdbb78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3a647082e42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e036ed8a8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b92226e54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fd53fc6f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3f9c719c5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−43 789 785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−249 758 425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2 751 565 820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4 510 296 386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