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9ba2065dcc4a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80f521776747ed"/>
  </p:sldMasterIdLst>
  <p:sldIdLst>
    <p:sldId xmlns:r="http://schemas.openxmlformats.org/officeDocument/2006/relationships" id="256" r:id="R19f23606dde64cab"/>
    <p:sldId xmlns:r="http://schemas.openxmlformats.org/officeDocument/2006/relationships" id="257" r:id="R20beea0f5c724873"/>
    <p:sldId xmlns:r="http://schemas.openxmlformats.org/officeDocument/2006/relationships" id="258" r:id="Rbc6a3d81d71842c6"/>
    <p:sldId xmlns:r="http://schemas.openxmlformats.org/officeDocument/2006/relationships" id="259" r:id="R74cd349df1f24b1d"/>
    <p:sldId xmlns:r="http://schemas.openxmlformats.org/officeDocument/2006/relationships" id="260" r:id="R6ab74f009ee5462b"/>
    <p:sldId xmlns:r="http://schemas.openxmlformats.org/officeDocument/2006/relationships" id="261" r:id="R7314752678ca44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0f521776747ed" /><Relationship Type="http://schemas.openxmlformats.org/officeDocument/2006/relationships/slide" Target="/ppt/slides/slide1.xml" Id="R19f23606dde64cab" /><Relationship Type="http://schemas.openxmlformats.org/officeDocument/2006/relationships/slide" Target="/ppt/slides/slide2.xml" Id="R20beea0f5c724873" /><Relationship Type="http://schemas.openxmlformats.org/officeDocument/2006/relationships/slide" Target="/ppt/slides/slide3.xml" Id="Rbc6a3d81d71842c6" /><Relationship Type="http://schemas.openxmlformats.org/officeDocument/2006/relationships/slide" Target="/ppt/slides/slide4.xml" Id="R74cd349df1f24b1d" /><Relationship Type="http://schemas.openxmlformats.org/officeDocument/2006/relationships/slide" Target="/ppt/slides/slide5.xml" Id="R6ab74f009ee5462b" /><Relationship Type="http://schemas.openxmlformats.org/officeDocument/2006/relationships/slide" Target="/ppt/slides/slide6.xml" Id="R7314752678ca44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47a9eead04f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79781347d495a" /><Relationship Type="http://schemas.openxmlformats.org/officeDocument/2006/relationships/theme" Target="/ppt/slideMasters/theme/theme1.xml" Id="R2822d61fbdb44d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279781347d49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e0cde5d284b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1140ffc9e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5224d0e6942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f431ef26d4e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2ff56e5f340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d6397eeec49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 OFOTEN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 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 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 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 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 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Øyra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929 343 077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 OFOTEN AS</a:t>
            </a:r>
          </a:p>
        </p:txBody>
      </p:sp>
    </p:spTree>
  </p:cSld>
  <p:clrMapOvr>
    <a:masterClrMapping xmlns:a="http://schemas.openxmlformats.org/drawingml/2006/main"/>
  </p:clrMapOvr>
</p:sld>
</file>