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326ac38cb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bd94656bd4591"/>
  </p:sldMasterIdLst>
  <p:sldIdLst>
    <p:sldId xmlns:r="http://schemas.openxmlformats.org/officeDocument/2006/relationships" id="256" r:id="R2f8e9f6a17a14c9b"/>
    <p:sldId xmlns:r="http://schemas.openxmlformats.org/officeDocument/2006/relationships" id="257" r:id="R667114dbac2c4ad5"/>
    <p:sldId xmlns:r="http://schemas.openxmlformats.org/officeDocument/2006/relationships" id="258" r:id="R3bf29aa482434071"/>
    <p:sldId xmlns:r="http://schemas.openxmlformats.org/officeDocument/2006/relationships" id="259" r:id="R3728db596e4f4ea9"/>
    <p:sldId xmlns:r="http://schemas.openxmlformats.org/officeDocument/2006/relationships" id="260" r:id="R0879b92a94ea43a1"/>
    <p:sldId xmlns:r="http://schemas.openxmlformats.org/officeDocument/2006/relationships" id="261" r:id="Rd4e416beb2fb4d76"/>
    <p:sldId xmlns:r="http://schemas.openxmlformats.org/officeDocument/2006/relationships" id="262" r:id="Ra3ac1510e679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bd94656bd4591" /><Relationship Type="http://schemas.openxmlformats.org/officeDocument/2006/relationships/slide" Target="/ppt/slides/slide1.xml" Id="R2f8e9f6a17a14c9b" /><Relationship Type="http://schemas.openxmlformats.org/officeDocument/2006/relationships/slide" Target="/ppt/slides/slide2.xml" Id="R667114dbac2c4ad5" /><Relationship Type="http://schemas.openxmlformats.org/officeDocument/2006/relationships/slide" Target="/ppt/slides/slide3.xml" Id="R3bf29aa482434071" /><Relationship Type="http://schemas.openxmlformats.org/officeDocument/2006/relationships/slide" Target="/ppt/slides/slide4.xml" Id="R3728db596e4f4ea9" /><Relationship Type="http://schemas.openxmlformats.org/officeDocument/2006/relationships/slide" Target="/ppt/slides/slide5.xml" Id="R0879b92a94ea43a1" /><Relationship Type="http://schemas.openxmlformats.org/officeDocument/2006/relationships/slide" Target="/ppt/slides/slide6.xml" Id="Rd4e416beb2fb4d76" /><Relationship Type="http://schemas.openxmlformats.org/officeDocument/2006/relationships/slide" Target="/ppt/slides/slide7.xml" Id="Ra3ac1510e679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766821c79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5a7f22c74d44" /><Relationship Type="http://schemas.openxmlformats.org/officeDocument/2006/relationships/theme" Target="/ppt/slideMasters/theme/theme1.xml" Id="Rdec6c7e473d4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75a7f22c7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97aca57f9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2c92c79e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dca34f063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57da6c60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999f7165f48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60bf7492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d7670d5d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 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 OFOTEN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27 057 735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−4 174 693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−3 239 415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−2 903 444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7 543 359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NOROVER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 OFOTEN AS</a:t>
            </a:r>
          </a:p>
        </p:txBody>
      </p:sp>
    </p:spTree>
  </p:cSld>
  <p:clrMapOvr>
    <a:masterClrMapping xmlns:a="http://schemas.openxmlformats.org/drawingml/2006/main"/>
  </p:clrMapOvr>
</p:sld>
</file>