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4a8344c05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b07b6347a4ad1"/>
  </p:sldMasterIdLst>
  <p:sldIdLst>
    <p:sldId xmlns:r="http://schemas.openxmlformats.org/officeDocument/2006/relationships" id="256" r:id="Ra8bb5a7fa56e4167"/>
    <p:sldId xmlns:r="http://schemas.openxmlformats.org/officeDocument/2006/relationships" id="257" r:id="R395c835244c045c5"/>
    <p:sldId xmlns:r="http://schemas.openxmlformats.org/officeDocument/2006/relationships" id="258" r:id="R361f7d59c4d44c93"/>
    <p:sldId xmlns:r="http://schemas.openxmlformats.org/officeDocument/2006/relationships" id="259" r:id="Rb97c0dad3ed44a0f"/>
    <p:sldId xmlns:r="http://schemas.openxmlformats.org/officeDocument/2006/relationships" id="260" r:id="R5a42645683034a67"/>
    <p:sldId xmlns:r="http://schemas.openxmlformats.org/officeDocument/2006/relationships" id="261" r:id="R1d4228ece4684857"/>
    <p:sldId xmlns:r="http://schemas.openxmlformats.org/officeDocument/2006/relationships" id="262" r:id="R50e58cd19b9c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b07b6347a4ad1" /><Relationship Type="http://schemas.openxmlformats.org/officeDocument/2006/relationships/slide" Target="/ppt/slides/slide1.xml" Id="Ra8bb5a7fa56e4167" /><Relationship Type="http://schemas.openxmlformats.org/officeDocument/2006/relationships/slide" Target="/ppt/slides/slide2.xml" Id="R395c835244c045c5" /><Relationship Type="http://schemas.openxmlformats.org/officeDocument/2006/relationships/slide" Target="/ppt/slides/slide3.xml" Id="R361f7d59c4d44c93" /><Relationship Type="http://schemas.openxmlformats.org/officeDocument/2006/relationships/slide" Target="/ppt/slides/slide4.xml" Id="Rb97c0dad3ed44a0f" /><Relationship Type="http://schemas.openxmlformats.org/officeDocument/2006/relationships/slide" Target="/ppt/slides/slide5.xml" Id="R5a42645683034a67" /><Relationship Type="http://schemas.openxmlformats.org/officeDocument/2006/relationships/slide" Target="/ppt/slides/slide6.xml" Id="R1d4228ece4684857" /><Relationship Type="http://schemas.openxmlformats.org/officeDocument/2006/relationships/slide" Target="/ppt/slides/slide7.xml" Id="R50e58cd19b9c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37c4100fa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abfeb74f405e" /><Relationship Type="http://schemas.openxmlformats.org/officeDocument/2006/relationships/theme" Target="/ppt/slideMasters/theme/theme1.xml" Id="R2891b17b64cf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3abfeb74f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74e9fe2a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380108b7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f2828c6c6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b2e85a23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62a60212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a906f322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28d37a44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 EIENDOM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19 327 087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Steinfjordveien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