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1c5db61e4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169ed9b84424a"/>
  </p:sldMasterIdLst>
  <p:sldIdLst>
    <p:sldId xmlns:r="http://schemas.openxmlformats.org/officeDocument/2006/relationships" id="256" r:id="Rc18f47460f344115"/>
    <p:sldId xmlns:r="http://schemas.openxmlformats.org/officeDocument/2006/relationships" id="257" r:id="Ra003b7fd1d61486d"/>
    <p:sldId xmlns:r="http://schemas.openxmlformats.org/officeDocument/2006/relationships" id="258" r:id="R6165642e79b24e5c"/>
    <p:sldId xmlns:r="http://schemas.openxmlformats.org/officeDocument/2006/relationships" id="259" r:id="R2cd1f7f92bba45a7"/>
    <p:sldId xmlns:r="http://schemas.openxmlformats.org/officeDocument/2006/relationships" id="260" r:id="R3e320f1902864d96"/>
    <p:sldId xmlns:r="http://schemas.openxmlformats.org/officeDocument/2006/relationships" id="261" r:id="R2477c70d02e94f34"/>
    <p:sldId xmlns:r="http://schemas.openxmlformats.org/officeDocument/2006/relationships" id="262" r:id="R125411e1d06b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169ed9b84424a" /><Relationship Type="http://schemas.openxmlformats.org/officeDocument/2006/relationships/slide" Target="/ppt/slides/slide1.xml" Id="Rc18f47460f344115" /><Relationship Type="http://schemas.openxmlformats.org/officeDocument/2006/relationships/slide" Target="/ppt/slides/slide2.xml" Id="Ra003b7fd1d61486d" /><Relationship Type="http://schemas.openxmlformats.org/officeDocument/2006/relationships/slide" Target="/ppt/slides/slide3.xml" Id="R6165642e79b24e5c" /><Relationship Type="http://schemas.openxmlformats.org/officeDocument/2006/relationships/slide" Target="/ppt/slides/slide4.xml" Id="R2cd1f7f92bba45a7" /><Relationship Type="http://schemas.openxmlformats.org/officeDocument/2006/relationships/slide" Target="/ppt/slides/slide5.xml" Id="R3e320f1902864d96" /><Relationship Type="http://schemas.openxmlformats.org/officeDocument/2006/relationships/slide" Target="/ppt/slides/slide6.xml" Id="R2477c70d02e94f34" /><Relationship Type="http://schemas.openxmlformats.org/officeDocument/2006/relationships/slide" Target="/ppt/slides/slide7.xml" Id="R125411e1d06b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fa43b5772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ff83c85df49ed" /><Relationship Type="http://schemas.openxmlformats.org/officeDocument/2006/relationships/theme" Target="/ppt/slideMasters/theme/theme1.xml" Id="Rcc83fdd2180b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ff83c85df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4948b61b444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5f95249a8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766cd3de3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81305ffd7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a76c7728c49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a716e2518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fade4a4db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AARSTAD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AARSTAD ANLEGG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99 818 808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12 248 320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46 308 147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AARSTAD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Lensmyrvegen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929 343 875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AARSTAD ANLEGG AS</a:t>
            </a:r>
          </a:p>
        </p:txBody>
      </p:sp>
    </p:spTree>
  </p:cSld>
  <p:clrMapOvr>
    <a:masterClrMapping xmlns:a="http://schemas.openxmlformats.org/drawingml/2006/main"/>
  </p:clrMapOvr>
</p:sld>
</file>