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94b97ecbe24b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5d543624a74fd2"/>
  </p:sldMasterIdLst>
  <p:sldIdLst>
    <p:sldId xmlns:r="http://schemas.openxmlformats.org/officeDocument/2006/relationships" id="256" r:id="R86d8eb7eda0c496e"/>
    <p:sldId xmlns:r="http://schemas.openxmlformats.org/officeDocument/2006/relationships" id="257" r:id="Rbd4f237a5566461e"/>
    <p:sldId xmlns:r="http://schemas.openxmlformats.org/officeDocument/2006/relationships" id="258" r:id="Re15b1dd1bed64d10"/>
    <p:sldId xmlns:r="http://schemas.openxmlformats.org/officeDocument/2006/relationships" id="259" r:id="R00e77a482eac432a"/>
    <p:sldId xmlns:r="http://schemas.openxmlformats.org/officeDocument/2006/relationships" id="260" r:id="Rb3526cee94114942"/>
    <p:sldId xmlns:r="http://schemas.openxmlformats.org/officeDocument/2006/relationships" id="261" r:id="Rbdde2b6aa5b04c8f"/>
    <p:sldId xmlns:r="http://schemas.openxmlformats.org/officeDocument/2006/relationships" id="262" r:id="R67e7ac4659b945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5d543624a74fd2" /><Relationship Type="http://schemas.openxmlformats.org/officeDocument/2006/relationships/slide" Target="/ppt/slides/slide1.xml" Id="R86d8eb7eda0c496e" /><Relationship Type="http://schemas.openxmlformats.org/officeDocument/2006/relationships/slide" Target="/ppt/slides/slide2.xml" Id="Rbd4f237a5566461e" /><Relationship Type="http://schemas.openxmlformats.org/officeDocument/2006/relationships/slide" Target="/ppt/slides/slide3.xml" Id="Re15b1dd1bed64d10" /><Relationship Type="http://schemas.openxmlformats.org/officeDocument/2006/relationships/slide" Target="/ppt/slides/slide4.xml" Id="R00e77a482eac432a" /><Relationship Type="http://schemas.openxmlformats.org/officeDocument/2006/relationships/slide" Target="/ppt/slides/slide5.xml" Id="Rb3526cee94114942" /><Relationship Type="http://schemas.openxmlformats.org/officeDocument/2006/relationships/slide" Target="/ppt/slides/slide6.xml" Id="Rbdde2b6aa5b04c8f" /><Relationship Type="http://schemas.openxmlformats.org/officeDocument/2006/relationships/slide" Target="/ppt/slides/slide7.xml" Id="R67e7ac4659b945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39452803904d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d8a3ef2af041b2" /><Relationship Type="http://schemas.openxmlformats.org/officeDocument/2006/relationships/theme" Target="/ppt/slideMasters/theme/theme1.xml" Id="R782a7129f33146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d8a3ef2af041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cbed8225b4f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8343fa50647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b99ccd948647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689e917b5f42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96d7de286f44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4751fc8564c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fcfd1104db47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HOLVIG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HOLVIG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HOLVIG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HOLVIG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HOLVIG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HOLVIG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20 330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83 830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HOLVIG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RIKKE LOVISE HOLAND DYBVIG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HOLAND DYBVIG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HOLVIG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Thomas Holand Dybvig, Fougstads gate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929 347 749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HOLVIG AS</a:t>
            </a:r>
          </a:p>
        </p:txBody>
      </p:sp>
    </p:spTree>
  </p:cSld>
  <p:clrMapOvr>
    <a:masterClrMapping xmlns:a="http://schemas.openxmlformats.org/drawingml/2006/main"/>
  </p:clrMapOvr>
</p:sld>
</file>