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21d815c2394f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901990662e4eab"/>
  </p:sldMasterIdLst>
  <p:sldIdLst>
    <p:sldId xmlns:r="http://schemas.openxmlformats.org/officeDocument/2006/relationships" id="256" r:id="R387a0031460348a6"/>
    <p:sldId xmlns:r="http://schemas.openxmlformats.org/officeDocument/2006/relationships" id="257" r:id="R11abbb07682a46b8"/>
    <p:sldId xmlns:r="http://schemas.openxmlformats.org/officeDocument/2006/relationships" id="258" r:id="Rbdf8ab864b4440ab"/>
    <p:sldId xmlns:r="http://schemas.openxmlformats.org/officeDocument/2006/relationships" id="259" r:id="R2eeb6b895d1f436c"/>
    <p:sldId xmlns:r="http://schemas.openxmlformats.org/officeDocument/2006/relationships" id="260" r:id="R8a21d821bb7e4a0e"/>
    <p:sldId xmlns:r="http://schemas.openxmlformats.org/officeDocument/2006/relationships" id="261" r:id="Rde3f15cc899a45f7"/>
    <p:sldId xmlns:r="http://schemas.openxmlformats.org/officeDocument/2006/relationships" id="262" r:id="R2b77d44cfe1247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901990662e4eab" /><Relationship Type="http://schemas.openxmlformats.org/officeDocument/2006/relationships/slide" Target="/ppt/slides/slide1.xml" Id="R387a0031460348a6" /><Relationship Type="http://schemas.openxmlformats.org/officeDocument/2006/relationships/slide" Target="/ppt/slides/slide2.xml" Id="R11abbb07682a46b8" /><Relationship Type="http://schemas.openxmlformats.org/officeDocument/2006/relationships/slide" Target="/ppt/slides/slide3.xml" Id="Rbdf8ab864b4440ab" /><Relationship Type="http://schemas.openxmlformats.org/officeDocument/2006/relationships/slide" Target="/ppt/slides/slide4.xml" Id="R2eeb6b895d1f436c" /><Relationship Type="http://schemas.openxmlformats.org/officeDocument/2006/relationships/slide" Target="/ppt/slides/slide5.xml" Id="R8a21d821bb7e4a0e" /><Relationship Type="http://schemas.openxmlformats.org/officeDocument/2006/relationships/slide" Target="/ppt/slides/slide6.xml" Id="Rde3f15cc899a45f7" /><Relationship Type="http://schemas.openxmlformats.org/officeDocument/2006/relationships/slide" Target="/ppt/slides/slide7.xml" Id="R2b77d44cfe1247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69af44c5cf47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4cb55de024742" /><Relationship Type="http://schemas.openxmlformats.org/officeDocument/2006/relationships/theme" Target="/ppt/slideMasters/theme/theme1.xml" Id="R5b7481d1350f48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e4cb55de0247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57f54c02d48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8990cab7c42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94f9ef79e45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0cf16722e4f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9f668b9a242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e56e2d74749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e65227c6143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ONLY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ONLY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ONLY GROUP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ONLY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ONLY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ONLY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−29 932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1 198 406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2 516 778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ONLY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ONLY INVEST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 I NORD INVEST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ONLY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Terminalgata 120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9019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929 349 768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ONLY GROUP AS</a:t>
            </a:r>
          </a:p>
        </p:txBody>
      </p:sp>
    </p:spTree>
  </p:cSld>
  <p:clrMapOvr>
    <a:masterClrMapping xmlns:a="http://schemas.openxmlformats.org/drawingml/2006/main"/>
  </p:clrMapOvr>
</p:sld>
</file>