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bd2c3675140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33370e795b4609"/>
  </p:sldMasterIdLst>
  <p:sldIdLst>
    <p:sldId xmlns:r="http://schemas.openxmlformats.org/officeDocument/2006/relationships" id="256" r:id="Rcd03314694b74ca6"/>
    <p:sldId xmlns:r="http://schemas.openxmlformats.org/officeDocument/2006/relationships" id="257" r:id="R7e004b9332c44634"/>
    <p:sldId xmlns:r="http://schemas.openxmlformats.org/officeDocument/2006/relationships" id="258" r:id="Re47955bc3820485b"/>
    <p:sldId xmlns:r="http://schemas.openxmlformats.org/officeDocument/2006/relationships" id="259" r:id="Rdc8ebb757ca94c12"/>
    <p:sldId xmlns:r="http://schemas.openxmlformats.org/officeDocument/2006/relationships" id="260" r:id="R67bbac0e6c1f4330"/>
    <p:sldId xmlns:r="http://schemas.openxmlformats.org/officeDocument/2006/relationships" id="261" r:id="R0eda77d47f3c4bff"/>
    <p:sldId xmlns:r="http://schemas.openxmlformats.org/officeDocument/2006/relationships" id="262" r:id="Rbb0ea060eb0c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3370e795b4609" /><Relationship Type="http://schemas.openxmlformats.org/officeDocument/2006/relationships/slide" Target="/ppt/slides/slide1.xml" Id="Rcd03314694b74ca6" /><Relationship Type="http://schemas.openxmlformats.org/officeDocument/2006/relationships/slide" Target="/ppt/slides/slide2.xml" Id="R7e004b9332c44634" /><Relationship Type="http://schemas.openxmlformats.org/officeDocument/2006/relationships/slide" Target="/ppt/slides/slide3.xml" Id="Re47955bc3820485b" /><Relationship Type="http://schemas.openxmlformats.org/officeDocument/2006/relationships/slide" Target="/ppt/slides/slide4.xml" Id="Rdc8ebb757ca94c12" /><Relationship Type="http://schemas.openxmlformats.org/officeDocument/2006/relationships/slide" Target="/ppt/slides/slide5.xml" Id="R67bbac0e6c1f4330" /><Relationship Type="http://schemas.openxmlformats.org/officeDocument/2006/relationships/slide" Target="/ppt/slides/slide6.xml" Id="R0eda77d47f3c4bff" /><Relationship Type="http://schemas.openxmlformats.org/officeDocument/2006/relationships/slide" Target="/ppt/slides/slide7.xml" Id="Rbb0ea060eb0c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82ef47001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f31fe4540470b" /><Relationship Type="http://schemas.openxmlformats.org/officeDocument/2006/relationships/theme" Target="/ppt/slideMasters/theme/theme1.xml" Id="R8c48fdaa9f904b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f31fe4540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72d11a6f3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cd297e249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12c57d9cb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89465097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6eaf489dd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4c49c1a42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b297732b94b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OCEANDRA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OCEANDRA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11 957 430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MALVIG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929 350 049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OCEANDRA AS</a:t>
            </a:r>
          </a:p>
        </p:txBody>
      </p:sp>
    </p:spTree>
  </p:cSld>
  <p:clrMapOvr>
    <a:masterClrMapping xmlns:a="http://schemas.openxmlformats.org/drawingml/2006/main"/>
  </p:clrMapOvr>
</p:sld>
</file>