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f297449a74d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52f2bf82e4345"/>
  </p:sldMasterIdLst>
  <p:sldIdLst>
    <p:sldId xmlns:r="http://schemas.openxmlformats.org/officeDocument/2006/relationships" id="256" r:id="Rc09d33cb64b5497a"/>
    <p:sldId xmlns:r="http://schemas.openxmlformats.org/officeDocument/2006/relationships" id="257" r:id="R6b99f12205964b51"/>
    <p:sldId xmlns:r="http://schemas.openxmlformats.org/officeDocument/2006/relationships" id="258" r:id="R61c4ef250b694b5c"/>
    <p:sldId xmlns:r="http://schemas.openxmlformats.org/officeDocument/2006/relationships" id="259" r:id="R626dc18ed94c4e38"/>
    <p:sldId xmlns:r="http://schemas.openxmlformats.org/officeDocument/2006/relationships" id="260" r:id="Ra69707a0d3314ce6"/>
    <p:sldId xmlns:r="http://schemas.openxmlformats.org/officeDocument/2006/relationships" id="261" r:id="R72f4b4abeb4d4410"/>
    <p:sldId xmlns:r="http://schemas.openxmlformats.org/officeDocument/2006/relationships" id="262" r:id="Re166d24e5955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52f2bf82e4345" /><Relationship Type="http://schemas.openxmlformats.org/officeDocument/2006/relationships/slide" Target="/ppt/slides/slide1.xml" Id="Rc09d33cb64b5497a" /><Relationship Type="http://schemas.openxmlformats.org/officeDocument/2006/relationships/slide" Target="/ppt/slides/slide2.xml" Id="R6b99f12205964b51" /><Relationship Type="http://schemas.openxmlformats.org/officeDocument/2006/relationships/slide" Target="/ppt/slides/slide3.xml" Id="R61c4ef250b694b5c" /><Relationship Type="http://schemas.openxmlformats.org/officeDocument/2006/relationships/slide" Target="/ppt/slides/slide4.xml" Id="R626dc18ed94c4e38" /><Relationship Type="http://schemas.openxmlformats.org/officeDocument/2006/relationships/slide" Target="/ppt/slides/slide5.xml" Id="Ra69707a0d3314ce6" /><Relationship Type="http://schemas.openxmlformats.org/officeDocument/2006/relationships/slide" Target="/ppt/slides/slide6.xml" Id="R72f4b4abeb4d4410" /><Relationship Type="http://schemas.openxmlformats.org/officeDocument/2006/relationships/slide" Target="/ppt/slides/slide7.xml" Id="Re166d24e5955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edc4854c6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1cb45b2b44208" /><Relationship Type="http://schemas.openxmlformats.org/officeDocument/2006/relationships/theme" Target="/ppt/slideMasters/theme/theme1.xml" Id="Rf4d6d2371db64c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1cb45b2b4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adfb899194c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aba195c96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274785643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3e4ab52e749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f5d01e2b1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32c8015a14b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9da4179a0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AM STILL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AM STILL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AM STILL HOLDING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AM STILL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AM STILL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AM STILL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AM STILL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ALMENNING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AM STILL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Heimenveien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929 355 067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AM STILL HOLDING AS</a:t>
            </a:r>
          </a:p>
        </p:txBody>
      </p:sp>
    </p:spTree>
  </p:cSld>
  <p:clrMapOvr>
    <a:masterClrMapping xmlns:a="http://schemas.openxmlformats.org/drawingml/2006/main"/>
  </p:clrMapOvr>
</p:sld>
</file>