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0267aee9f041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223b72afd14d52"/>
  </p:sldMasterIdLst>
  <p:sldIdLst>
    <p:sldId xmlns:r="http://schemas.openxmlformats.org/officeDocument/2006/relationships" id="256" r:id="Ra57657df3a714aea"/>
    <p:sldId xmlns:r="http://schemas.openxmlformats.org/officeDocument/2006/relationships" id="257" r:id="R9f657cb8ab4e4920"/>
    <p:sldId xmlns:r="http://schemas.openxmlformats.org/officeDocument/2006/relationships" id="258" r:id="Rd15489b2615e4012"/>
    <p:sldId xmlns:r="http://schemas.openxmlformats.org/officeDocument/2006/relationships" id="259" r:id="R41c16aa1aca8440b"/>
    <p:sldId xmlns:r="http://schemas.openxmlformats.org/officeDocument/2006/relationships" id="260" r:id="R404da56c73224078"/>
    <p:sldId xmlns:r="http://schemas.openxmlformats.org/officeDocument/2006/relationships" id="261" r:id="Rb1477d8dacdc4a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223b72afd14d52" /><Relationship Type="http://schemas.openxmlformats.org/officeDocument/2006/relationships/slide" Target="/ppt/slides/slide1.xml" Id="Ra57657df3a714aea" /><Relationship Type="http://schemas.openxmlformats.org/officeDocument/2006/relationships/slide" Target="/ppt/slides/slide2.xml" Id="R9f657cb8ab4e4920" /><Relationship Type="http://schemas.openxmlformats.org/officeDocument/2006/relationships/slide" Target="/ppt/slides/slide3.xml" Id="Rd15489b2615e4012" /><Relationship Type="http://schemas.openxmlformats.org/officeDocument/2006/relationships/slide" Target="/ppt/slides/slide4.xml" Id="R41c16aa1aca8440b" /><Relationship Type="http://schemas.openxmlformats.org/officeDocument/2006/relationships/slide" Target="/ppt/slides/slide5.xml" Id="R404da56c73224078" /><Relationship Type="http://schemas.openxmlformats.org/officeDocument/2006/relationships/slide" Target="/ppt/slides/slide6.xml" Id="Rb1477d8dacdc4a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fec08378a4e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05cdb0c6a4368" /><Relationship Type="http://schemas.openxmlformats.org/officeDocument/2006/relationships/theme" Target="/ppt/slideMasters/theme/theme1.xml" Id="Rd69b508ee63e45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105cdb0c6a43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9c3d5ab3c47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847c60c234e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a759e263e43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2b5fd4e1645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68d97f8b747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d693ce37543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BLANKENBORG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929 355 113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HOLDING AS</a:t>
            </a:r>
          </a:p>
        </p:txBody>
      </p:sp>
    </p:spTree>
  </p:cSld>
  <p:clrMapOvr>
    <a:masterClrMapping xmlns:a="http://schemas.openxmlformats.org/drawingml/2006/main"/>
  </p:clrMapOvr>
</p:sld>
</file>