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6f093d6cd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0d7d740394f05"/>
  </p:sldMasterIdLst>
  <p:sldIdLst>
    <p:sldId xmlns:r="http://schemas.openxmlformats.org/officeDocument/2006/relationships" id="256" r:id="R530b3a4d5744446a"/>
    <p:sldId xmlns:r="http://schemas.openxmlformats.org/officeDocument/2006/relationships" id="257" r:id="R065bfd2b1e744372"/>
    <p:sldId xmlns:r="http://schemas.openxmlformats.org/officeDocument/2006/relationships" id="258" r:id="R345dfee1bc084f13"/>
    <p:sldId xmlns:r="http://schemas.openxmlformats.org/officeDocument/2006/relationships" id="259" r:id="R40207e3f528d4665"/>
    <p:sldId xmlns:r="http://schemas.openxmlformats.org/officeDocument/2006/relationships" id="260" r:id="Re945b8bd511a430e"/>
    <p:sldId xmlns:r="http://schemas.openxmlformats.org/officeDocument/2006/relationships" id="261" r:id="Rc88dc94fda4c4090"/>
    <p:sldId xmlns:r="http://schemas.openxmlformats.org/officeDocument/2006/relationships" id="262" r:id="R69a702191b9242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0d7d740394f05" /><Relationship Type="http://schemas.openxmlformats.org/officeDocument/2006/relationships/slide" Target="/ppt/slides/slide1.xml" Id="R530b3a4d5744446a" /><Relationship Type="http://schemas.openxmlformats.org/officeDocument/2006/relationships/slide" Target="/ppt/slides/slide2.xml" Id="R065bfd2b1e744372" /><Relationship Type="http://schemas.openxmlformats.org/officeDocument/2006/relationships/slide" Target="/ppt/slides/slide3.xml" Id="R345dfee1bc084f13" /><Relationship Type="http://schemas.openxmlformats.org/officeDocument/2006/relationships/slide" Target="/ppt/slides/slide4.xml" Id="R40207e3f528d4665" /><Relationship Type="http://schemas.openxmlformats.org/officeDocument/2006/relationships/slide" Target="/ppt/slides/slide5.xml" Id="Re945b8bd511a430e" /><Relationship Type="http://schemas.openxmlformats.org/officeDocument/2006/relationships/slide" Target="/ppt/slides/slide6.xml" Id="Rc88dc94fda4c4090" /><Relationship Type="http://schemas.openxmlformats.org/officeDocument/2006/relationships/slide" Target="/ppt/slides/slide7.xml" Id="R69a702191b9242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6d0ec3415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e752c13774fec" /><Relationship Type="http://schemas.openxmlformats.org/officeDocument/2006/relationships/theme" Target="/ppt/slideMasters/theme/theme1.xml" Id="Rf4705a740661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e752c1377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ac9569b4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6dea670c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eb47d7717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14ed21a49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ff38efa6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38ef2f17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dcb0b2da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BLANKENBORG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BLANKENBORG HOLDING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5 669 446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STIG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BERGSTUEN ARILD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 ODD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 ERLEND OPHEIM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KOLSTØ JON HAUGSLAND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KOLSTØ ÅDNE HAUGSLAND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HOLDING AS</a:t>
            </a:r>
          </a:p>
        </p:txBody>
      </p:sp>
    </p:spTree>
  </p:cSld>
  <p:clrMapOvr>
    <a:masterClrMapping xmlns:a="http://schemas.openxmlformats.org/drawingml/2006/main"/>
  </p:clrMapOvr>
</p:sld>
</file>