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0bb608cb8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dfcc4ab0e48b6"/>
  </p:sldMasterIdLst>
  <p:sldIdLst>
    <p:sldId xmlns:r="http://schemas.openxmlformats.org/officeDocument/2006/relationships" id="256" r:id="Rab30c2793e4d4496"/>
    <p:sldId xmlns:r="http://schemas.openxmlformats.org/officeDocument/2006/relationships" id="257" r:id="R2343967b9aed452a"/>
    <p:sldId xmlns:r="http://schemas.openxmlformats.org/officeDocument/2006/relationships" id="258" r:id="R6980eb90e237437a"/>
    <p:sldId xmlns:r="http://schemas.openxmlformats.org/officeDocument/2006/relationships" id="259" r:id="R506159f3db4440a1"/>
    <p:sldId xmlns:r="http://schemas.openxmlformats.org/officeDocument/2006/relationships" id="260" r:id="R9542700f711f4cae"/>
    <p:sldId xmlns:r="http://schemas.openxmlformats.org/officeDocument/2006/relationships" id="261" r:id="R617b5624340b4074"/>
    <p:sldId xmlns:r="http://schemas.openxmlformats.org/officeDocument/2006/relationships" id="262" r:id="Rb36db56bb9d8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dfcc4ab0e48b6" /><Relationship Type="http://schemas.openxmlformats.org/officeDocument/2006/relationships/slide" Target="/ppt/slides/slide1.xml" Id="Rab30c2793e4d4496" /><Relationship Type="http://schemas.openxmlformats.org/officeDocument/2006/relationships/slide" Target="/ppt/slides/slide2.xml" Id="R2343967b9aed452a" /><Relationship Type="http://schemas.openxmlformats.org/officeDocument/2006/relationships/slide" Target="/ppt/slides/slide3.xml" Id="R6980eb90e237437a" /><Relationship Type="http://schemas.openxmlformats.org/officeDocument/2006/relationships/slide" Target="/ppt/slides/slide4.xml" Id="R506159f3db4440a1" /><Relationship Type="http://schemas.openxmlformats.org/officeDocument/2006/relationships/slide" Target="/ppt/slides/slide5.xml" Id="R9542700f711f4cae" /><Relationship Type="http://schemas.openxmlformats.org/officeDocument/2006/relationships/slide" Target="/ppt/slides/slide6.xml" Id="R617b5624340b4074" /><Relationship Type="http://schemas.openxmlformats.org/officeDocument/2006/relationships/slide" Target="/ppt/slides/slide7.xml" Id="Rb36db56bb9d8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b97f02cfc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b61ec29304325" /><Relationship Type="http://schemas.openxmlformats.org/officeDocument/2006/relationships/theme" Target="/ppt/slideMasters/theme/theme1.xml" Id="Ra85ce3968336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b61ec2930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38c748c8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c1d49f5042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3235e2d1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6b28d5dd1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1cf28853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757ecd712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3b72f02464c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SIKTE ANALYSE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SIKTE ANALYSE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3 913 917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4 354 255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BRULAND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Bruland, Buflåtveien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929 366 387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SIKTE ANALYSE AS</a:t>
            </a:r>
          </a:p>
        </p:txBody>
      </p:sp>
    </p:spTree>
  </p:cSld>
  <p:clrMapOvr>
    <a:masterClrMapping xmlns:a="http://schemas.openxmlformats.org/drawingml/2006/main"/>
  </p:clrMapOvr>
</p:sld>
</file>