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6a55b44b1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d7af1d9944d59"/>
  </p:sldMasterIdLst>
  <p:sldIdLst>
    <p:sldId xmlns:r="http://schemas.openxmlformats.org/officeDocument/2006/relationships" id="256" r:id="Rf245e0303ad94e85"/>
    <p:sldId xmlns:r="http://schemas.openxmlformats.org/officeDocument/2006/relationships" id="257" r:id="Ra85891b7feab4488"/>
    <p:sldId xmlns:r="http://schemas.openxmlformats.org/officeDocument/2006/relationships" id="258" r:id="R07f5275d515e4f3d"/>
    <p:sldId xmlns:r="http://schemas.openxmlformats.org/officeDocument/2006/relationships" id="259" r:id="R891e845e578f4d81"/>
    <p:sldId xmlns:r="http://schemas.openxmlformats.org/officeDocument/2006/relationships" id="260" r:id="Rd326556c59924c91"/>
    <p:sldId xmlns:r="http://schemas.openxmlformats.org/officeDocument/2006/relationships" id="261" r:id="R2f78892bf61544c8"/>
    <p:sldId xmlns:r="http://schemas.openxmlformats.org/officeDocument/2006/relationships" id="262" r:id="Ref4686c95b92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d7af1d9944d59" /><Relationship Type="http://schemas.openxmlformats.org/officeDocument/2006/relationships/slide" Target="/ppt/slides/slide1.xml" Id="Rf245e0303ad94e85" /><Relationship Type="http://schemas.openxmlformats.org/officeDocument/2006/relationships/slide" Target="/ppt/slides/slide2.xml" Id="Ra85891b7feab4488" /><Relationship Type="http://schemas.openxmlformats.org/officeDocument/2006/relationships/slide" Target="/ppt/slides/slide3.xml" Id="R07f5275d515e4f3d" /><Relationship Type="http://schemas.openxmlformats.org/officeDocument/2006/relationships/slide" Target="/ppt/slides/slide4.xml" Id="R891e845e578f4d81" /><Relationship Type="http://schemas.openxmlformats.org/officeDocument/2006/relationships/slide" Target="/ppt/slides/slide5.xml" Id="Rd326556c59924c91" /><Relationship Type="http://schemas.openxmlformats.org/officeDocument/2006/relationships/slide" Target="/ppt/slides/slide6.xml" Id="R2f78892bf61544c8" /><Relationship Type="http://schemas.openxmlformats.org/officeDocument/2006/relationships/slide" Target="/ppt/slides/slide7.xml" Id="Ref4686c95b92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d48a98148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d77cc36c42ec" /><Relationship Type="http://schemas.openxmlformats.org/officeDocument/2006/relationships/theme" Target="/ppt/slideMasters/theme/theme1.xml" Id="R94f06ed7d7d4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8d77cc36c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46ae1a1a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5b3bacccf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25894343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43db5856d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afd3c4cfb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f6bf2ee73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52d62538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WIKHOLM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WIKHOLM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WIKHOLM HOLDING II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WIKHOLM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WIKHOLM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WIKHOLM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59 085 592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104 829 597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WIKHOLM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WIKHOLM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WIKHOLM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Olsvikskjenet 141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929 376 870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WIKHOLM HOLDING II AS</a:t>
            </a:r>
          </a:p>
        </p:txBody>
      </p:sp>
    </p:spTree>
  </p:cSld>
  <p:clrMapOvr>
    <a:masterClrMapping xmlns:a="http://schemas.openxmlformats.org/drawingml/2006/main"/>
  </p:clrMapOvr>
</p:sld>
</file>