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816ad05a2b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4cbc32034499d"/>
  </p:sldMasterIdLst>
  <p:sldIdLst>
    <p:sldId xmlns:r="http://schemas.openxmlformats.org/officeDocument/2006/relationships" id="256" r:id="Re63235855d9743b6"/>
    <p:sldId xmlns:r="http://schemas.openxmlformats.org/officeDocument/2006/relationships" id="257" r:id="Rffa77ef357b94539"/>
    <p:sldId xmlns:r="http://schemas.openxmlformats.org/officeDocument/2006/relationships" id="258" r:id="R4fc7d36c9ec549ed"/>
    <p:sldId xmlns:r="http://schemas.openxmlformats.org/officeDocument/2006/relationships" id="259" r:id="R446a734083794c2c"/>
    <p:sldId xmlns:r="http://schemas.openxmlformats.org/officeDocument/2006/relationships" id="260" r:id="R775c455fbaac4e18"/>
    <p:sldId xmlns:r="http://schemas.openxmlformats.org/officeDocument/2006/relationships" id="261" r:id="R87ffb32f23f8437f"/>
    <p:sldId xmlns:r="http://schemas.openxmlformats.org/officeDocument/2006/relationships" id="262" r:id="R8c66727d4ff8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4cbc32034499d" /><Relationship Type="http://schemas.openxmlformats.org/officeDocument/2006/relationships/slide" Target="/ppt/slides/slide1.xml" Id="Re63235855d9743b6" /><Relationship Type="http://schemas.openxmlformats.org/officeDocument/2006/relationships/slide" Target="/ppt/slides/slide2.xml" Id="Rffa77ef357b94539" /><Relationship Type="http://schemas.openxmlformats.org/officeDocument/2006/relationships/slide" Target="/ppt/slides/slide3.xml" Id="R4fc7d36c9ec549ed" /><Relationship Type="http://schemas.openxmlformats.org/officeDocument/2006/relationships/slide" Target="/ppt/slides/slide4.xml" Id="R446a734083794c2c" /><Relationship Type="http://schemas.openxmlformats.org/officeDocument/2006/relationships/slide" Target="/ppt/slides/slide5.xml" Id="R775c455fbaac4e18" /><Relationship Type="http://schemas.openxmlformats.org/officeDocument/2006/relationships/slide" Target="/ppt/slides/slide6.xml" Id="R87ffb32f23f8437f" /><Relationship Type="http://schemas.openxmlformats.org/officeDocument/2006/relationships/slide" Target="/ppt/slides/slide7.xml" Id="R8c66727d4ff8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c6053c2a1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66a52c1514ce8" /><Relationship Type="http://schemas.openxmlformats.org/officeDocument/2006/relationships/theme" Target="/ppt/slideMasters/theme/theme1.xml" Id="R2883e209bfeb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66a52c1514c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ee9730e8b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b0a589b1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f4516ec45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7881c9690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ff8f063f1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8420717c3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ed52aa0b4b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 OG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 OG MUR AS ble etablert [år] og holder til i Vear.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100 126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714 819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TØMRER KNUT-ØIVIND BRUUN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STIAN PETTERSEN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Stian Pettersen, Marihøneveien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3172 Vear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OG MUR AS</a:t>
            </a:r>
          </a:p>
        </p:txBody>
      </p:sp>
    </p:spTree>
  </p:cSld>
  <p:clrMapOvr>
    <a:masterClrMapping xmlns:a="http://schemas.openxmlformats.org/drawingml/2006/main"/>
  </p:clrMapOvr>
</p:sld>
</file>