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ff1e4d499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fe67b26b34b2a"/>
  </p:sldMasterIdLst>
  <p:sldIdLst>
    <p:sldId xmlns:r="http://schemas.openxmlformats.org/officeDocument/2006/relationships" id="256" r:id="Rf8e0d255556b416b"/>
    <p:sldId xmlns:r="http://schemas.openxmlformats.org/officeDocument/2006/relationships" id="257" r:id="Re268498a46b34b2a"/>
    <p:sldId xmlns:r="http://schemas.openxmlformats.org/officeDocument/2006/relationships" id="258" r:id="Rfd8c272864c84bec"/>
    <p:sldId xmlns:r="http://schemas.openxmlformats.org/officeDocument/2006/relationships" id="259" r:id="R93334061afb145f4"/>
    <p:sldId xmlns:r="http://schemas.openxmlformats.org/officeDocument/2006/relationships" id="260" r:id="R7b69d9ef56bd4ada"/>
    <p:sldId xmlns:r="http://schemas.openxmlformats.org/officeDocument/2006/relationships" id="261" r:id="R7e1fea67c14249f7"/>
    <p:sldId xmlns:r="http://schemas.openxmlformats.org/officeDocument/2006/relationships" id="262" r:id="Rfc1eb4e5ee67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fe67b26b34b2a" /><Relationship Type="http://schemas.openxmlformats.org/officeDocument/2006/relationships/slide" Target="/ppt/slides/slide1.xml" Id="Rf8e0d255556b416b" /><Relationship Type="http://schemas.openxmlformats.org/officeDocument/2006/relationships/slide" Target="/ppt/slides/slide2.xml" Id="Re268498a46b34b2a" /><Relationship Type="http://schemas.openxmlformats.org/officeDocument/2006/relationships/slide" Target="/ppt/slides/slide3.xml" Id="Rfd8c272864c84bec" /><Relationship Type="http://schemas.openxmlformats.org/officeDocument/2006/relationships/slide" Target="/ppt/slides/slide4.xml" Id="R93334061afb145f4" /><Relationship Type="http://schemas.openxmlformats.org/officeDocument/2006/relationships/slide" Target="/ppt/slides/slide5.xml" Id="R7b69d9ef56bd4ada" /><Relationship Type="http://schemas.openxmlformats.org/officeDocument/2006/relationships/slide" Target="/ppt/slides/slide6.xml" Id="R7e1fea67c14249f7" /><Relationship Type="http://schemas.openxmlformats.org/officeDocument/2006/relationships/slide" Target="/ppt/slides/slide7.xml" Id="Rfc1eb4e5ee67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f41d01041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8c80c3ad4bc7" /><Relationship Type="http://schemas.openxmlformats.org/officeDocument/2006/relationships/theme" Target="/ppt/slideMasters/theme/theme1.xml" Id="Rd742462356ea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08c80c3ad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3f85797f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7e7117f2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5688f0303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897c8c54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4c384b75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8ac9db016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d2da11c53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WETTERGREEN STIAN 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WETTERGREEN TINA 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