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300909f6b844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ef1bf538f451b"/>
  </p:sldMasterIdLst>
  <p:sldIdLst>
    <p:sldId xmlns:r="http://schemas.openxmlformats.org/officeDocument/2006/relationships" id="256" r:id="R5fa18d6f173944ed"/>
    <p:sldId xmlns:r="http://schemas.openxmlformats.org/officeDocument/2006/relationships" id="257" r:id="Rb881868461f549f2"/>
    <p:sldId xmlns:r="http://schemas.openxmlformats.org/officeDocument/2006/relationships" id="258" r:id="R7714b830b72d47e6"/>
    <p:sldId xmlns:r="http://schemas.openxmlformats.org/officeDocument/2006/relationships" id="259" r:id="R81274319071d429d"/>
    <p:sldId xmlns:r="http://schemas.openxmlformats.org/officeDocument/2006/relationships" id="260" r:id="R238d25bb71a4473c"/>
    <p:sldId xmlns:r="http://schemas.openxmlformats.org/officeDocument/2006/relationships" id="261" r:id="Re69fd5339ca1407e"/>
    <p:sldId xmlns:r="http://schemas.openxmlformats.org/officeDocument/2006/relationships" id="262" r:id="R7160906e0e0143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ef1bf538f451b" /><Relationship Type="http://schemas.openxmlformats.org/officeDocument/2006/relationships/slide" Target="/ppt/slides/slide1.xml" Id="R5fa18d6f173944ed" /><Relationship Type="http://schemas.openxmlformats.org/officeDocument/2006/relationships/slide" Target="/ppt/slides/slide2.xml" Id="Rb881868461f549f2" /><Relationship Type="http://schemas.openxmlformats.org/officeDocument/2006/relationships/slide" Target="/ppt/slides/slide3.xml" Id="R7714b830b72d47e6" /><Relationship Type="http://schemas.openxmlformats.org/officeDocument/2006/relationships/slide" Target="/ppt/slides/slide4.xml" Id="R81274319071d429d" /><Relationship Type="http://schemas.openxmlformats.org/officeDocument/2006/relationships/slide" Target="/ppt/slides/slide5.xml" Id="R238d25bb71a4473c" /><Relationship Type="http://schemas.openxmlformats.org/officeDocument/2006/relationships/slide" Target="/ppt/slides/slide6.xml" Id="Re69fd5339ca1407e" /><Relationship Type="http://schemas.openxmlformats.org/officeDocument/2006/relationships/slide" Target="/ppt/slides/slide7.xml" Id="R7160906e0e0143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4c6f4b41c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5788d82d74e99" /><Relationship Type="http://schemas.openxmlformats.org/officeDocument/2006/relationships/theme" Target="/ppt/slideMasters/theme/theme1.xml" Id="Ra96cfce5d6ea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45788d82d7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c6c866d2c40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e90805f6c46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09f5cef4a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845f7c460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a85cead8e42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d84af15d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e376405a9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ASAP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ASAP MEDIA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1 073 134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KAASA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TVEIT KAASA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Maihaugen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929 394 151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MEDIA AS</a:t>
            </a:r>
          </a:p>
        </p:txBody>
      </p:sp>
    </p:spTree>
  </p:cSld>
  <p:clrMapOvr>
    <a:masterClrMapping xmlns:a="http://schemas.openxmlformats.org/drawingml/2006/main"/>
  </p:clrMapOvr>
</p:sld>
</file>