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d3f24ec84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35dd76a884727"/>
  </p:sldMasterIdLst>
  <p:sldIdLst>
    <p:sldId xmlns:r="http://schemas.openxmlformats.org/officeDocument/2006/relationships" id="256" r:id="Redf33558bd154cef"/>
    <p:sldId xmlns:r="http://schemas.openxmlformats.org/officeDocument/2006/relationships" id="257" r:id="Rc1b00844194546bd"/>
    <p:sldId xmlns:r="http://schemas.openxmlformats.org/officeDocument/2006/relationships" id="258" r:id="R7725be2cf3414b95"/>
    <p:sldId xmlns:r="http://schemas.openxmlformats.org/officeDocument/2006/relationships" id="259" r:id="Re297465b0f9e423b"/>
    <p:sldId xmlns:r="http://schemas.openxmlformats.org/officeDocument/2006/relationships" id="260" r:id="R8e8aba928ce94deb"/>
    <p:sldId xmlns:r="http://schemas.openxmlformats.org/officeDocument/2006/relationships" id="261" r:id="Re19bba41d34d475d"/>
    <p:sldId xmlns:r="http://schemas.openxmlformats.org/officeDocument/2006/relationships" id="262" r:id="Rb93a3c35a11c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35dd76a884727" /><Relationship Type="http://schemas.openxmlformats.org/officeDocument/2006/relationships/slide" Target="/ppt/slides/slide1.xml" Id="Redf33558bd154cef" /><Relationship Type="http://schemas.openxmlformats.org/officeDocument/2006/relationships/slide" Target="/ppt/slides/slide2.xml" Id="Rc1b00844194546bd" /><Relationship Type="http://schemas.openxmlformats.org/officeDocument/2006/relationships/slide" Target="/ppt/slides/slide3.xml" Id="R7725be2cf3414b95" /><Relationship Type="http://schemas.openxmlformats.org/officeDocument/2006/relationships/slide" Target="/ppt/slides/slide4.xml" Id="Re297465b0f9e423b" /><Relationship Type="http://schemas.openxmlformats.org/officeDocument/2006/relationships/slide" Target="/ppt/slides/slide5.xml" Id="R8e8aba928ce94deb" /><Relationship Type="http://schemas.openxmlformats.org/officeDocument/2006/relationships/slide" Target="/ppt/slides/slide6.xml" Id="Re19bba41d34d475d" /><Relationship Type="http://schemas.openxmlformats.org/officeDocument/2006/relationships/slide" Target="/ppt/slides/slide7.xml" Id="Rb93a3c35a11c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2c3adc8bf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2e71244ea403b" /><Relationship Type="http://schemas.openxmlformats.org/officeDocument/2006/relationships/theme" Target="/ppt/slideMasters/theme/theme1.xml" Id="Rc6a6b1697d17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2e71244ea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f6c198fe6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1d24d946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4a12a855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6e72bb35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351cb2fb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74d3cfc03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c4744c32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JERSTAD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JERSTAD VVS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968 186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JERSTAD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JERSTAD VVS AS</a:t>
            </a:r>
          </a:p>
        </p:txBody>
      </p:sp>
    </p:spTree>
  </p:cSld>
  <p:clrMapOvr>
    <a:masterClrMapping xmlns:a="http://schemas.openxmlformats.org/drawingml/2006/main"/>
  </p:clrMapOvr>
</p:sld>
</file>