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bd84aa4d94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c878f360c4cc0"/>
  </p:sldMasterIdLst>
  <p:sldIdLst>
    <p:sldId xmlns:r="http://schemas.openxmlformats.org/officeDocument/2006/relationships" id="256" r:id="R6a09b14c0af84a3d"/>
    <p:sldId xmlns:r="http://schemas.openxmlformats.org/officeDocument/2006/relationships" id="257" r:id="R57b17684a0bc4841"/>
    <p:sldId xmlns:r="http://schemas.openxmlformats.org/officeDocument/2006/relationships" id="258" r:id="R513c3d9d633e4823"/>
    <p:sldId xmlns:r="http://schemas.openxmlformats.org/officeDocument/2006/relationships" id="259" r:id="R889447bac8d84dfc"/>
    <p:sldId xmlns:r="http://schemas.openxmlformats.org/officeDocument/2006/relationships" id="260" r:id="Raa487df08cbf4fd2"/>
    <p:sldId xmlns:r="http://schemas.openxmlformats.org/officeDocument/2006/relationships" id="261" r:id="R7dd287374f02458b"/>
    <p:sldId xmlns:r="http://schemas.openxmlformats.org/officeDocument/2006/relationships" id="262" r:id="Refb810124ca6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c878f360c4cc0" /><Relationship Type="http://schemas.openxmlformats.org/officeDocument/2006/relationships/slide" Target="/ppt/slides/slide1.xml" Id="R6a09b14c0af84a3d" /><Relationship Type="http://schemas.openxmlformats.org/officeDocument/2006/relationships/slide" Target="/ppt/slides/slide2.xml" Id="R57b17684a0bc4841" /><Relationship Type="http://schemas.openxmlformats.org/officeDocument/2006/relationships/slide" Target="/ppt/slides/slide3.xml" Id="R513c3d9d633e4823" /><Relationship Type="http://schemas.openxmlformats.org/officeDocument/2006/relationships/slide" Target="/ppt/slides/slide4.xml" Id="R889447bac8d84dfc" /><Relationship Type="http://schemas.openxmlformats.org/officeDocument/2006/relationships/slide" Target="/ppt/slides/slide5.xml" Id="Raa487df08cbf4fd2" /><Relationship Type="http://schemas.openxmlformats.org/officeDocument/2006/relationships/slide" Target="/ppt/slides/slide6.xml" Id="R7dd287374f02458b" /><Relationship Type="http://schemas.openxmlformats.org/officeDocument/2006/relationships/slide" Target="/ppt/slides/slide7.xml" Id="Refb810124ca6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2582e38bb47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5e1b41823459a" /><Relationship Type="http://schemas.openxmlformats.org/officeDocument/2006/relationships/theme" Target="/ppt/slideMasters/theme/theme1.xml" Id="R683f9bae1606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25e1b4182345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3592e2f74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aa5ff94b3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f1b53768345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c7bc63b5a47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3780396d747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b59770fd041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db1d6d9f447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KSD INVEST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 KIM SØLVE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Kuvenbakken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929 397 231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KSD INVEST AS</a:t>
            </a:r>
          </a:p>
        </p:txBody>
      </p:sp>
    </p:spTree>
  </p:cSld>
  <p:clrMapOvr>
    <a:masterClrMapping xmlns:a="http://schemas.openxmlformats.org/drawingml/2006/main"/>
  </p:clrMapOvr>
</p:sld>
</file>